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2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434" autoAdjust="0"/>
  </p:normalViewPr>
  <p:slideViewPr>
    <p:cSldViewPr>
      <p:cViewPr>
        <p:scale>
          <a:sx n="90" d="100"/>
          <a:sy n="90" d="100"/>
        </p:scale>
        <p:origin x="-217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49DEA-6E34-4323-B108-D71D7090997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D3E9-2CF6-45E8-AC8C-748966ED6C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4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3ème plan autisme</a:t>
            </a:r>
          </a:p>
          <a:p>
            <a:r>
              <a:rPr lang="fr-FR" dirty="0" smtClean="0"/>
              <a:t>3eme groupe de </a:t>
            </a:r>
            <a:r>
              <a:rPr lang="fr-FR" dirty="0" err="1" smtClean="0"/>
              <a:t>trav</a:t>
            </a:r>
            <a:r>
              <a:rPr lang="fr-FR" dirty="0" smtClean="0"/>
              <a:t> du CTRA</a:t>
            </a:r>
          </a:p>
          <a:p>
            <a:r>
              <a:rPr lang="fr-FR" dirty="0" smtClean="0"/>
              <a:t>Demande des </a:t>
            </a:r>
            <a:r>
              <a:rPr lang="fr-FR" dirty="0" err="1" smtClean="0"/>
              <a:t>instituitions</a:t>
            </a:r>
            <a:r>
              <a:rPr lang="fr-FR" dirty="0" smtClean="0"/>
              <a:t>/lieu de vie/foyers…</a:t>
            </a:r>
          </a:p>
          <a:p>
            <a:r>
              <a:rPr lang="fr-FR" dirty="0" smtClean="0"/>
              <a:t>Orientation</a:t>
            </a:r>
            <a:r>
              <a:rPr lang="fr-FR" baseline="0" dirty="0" smtClean="0"/>
              <a:t> vers la adultes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6D3E9-2CF6-45E8-AC8C-748966ED6C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4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54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9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65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13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44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44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94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0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86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25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03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E3ED-9BA1-4366-9C72-971C7D17325F}" type="datetimeFigureOut">
              <a:rPr lang="fr-FR" smtClean="0"/>
              <a:t>26/09/16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C11C-5BB7-43CF-9F5E-CB7FDC459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68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mailto:UMAA@ch-valvert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-11"/>
          <a:stretch/>
        </p:blipFill>
        <p:spPr>
          <a:xfrm rot="21540000">
            <a:off x="-299563" y="-82400"/>
            <a:ext cx="9851579" cy="70240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2048" y="260648"/>
            <a:ext cx="7772400" cy="1512168"/>
          </a:xfrm>
        </p:spPr>
        <p:txBody>
          <a:bodyPr>
            <a:noAutofit/>
          </a:bodyPr>
          <a:lstStyle/>
          <a:p>
            <a:pPr algn="l"/>
            <a:r>
              <a:rPr lang="fr-FR" sz="36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Malayalam MN"/>
                <a:cs typeface="Malayalam MN"/>
              </a:rPr>
              <a:t>Unite</a:t>
            </a:r>
            <a:r>
              <a:rPr lang="fr-FR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alayalam MN"/>
                <a:cs typeface="Malayalam MN"/>
              </a:rPr>
              <a:t> mobile d’</a:t>
            </a:r>
            <a:r>
              <a:rPr lang="fr-FR" sz="3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alayalam MN"/>
                <a:cs typeface="Malayalam MN"/>
              </a:rPr>
              <a:t>E</a:t>
            </a:r>
            <a:r>
              <a:rPr lang="fr-FR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alayalam MN"/>
                <a:cs typeface="Malayalam MN"/>
              </a:rPr>
              <a:t>valuation de l’autisme </a:t>
            </a:r>
            <a:r>
              <a:rPr lang="fr-FR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alayalam MN"/>
                <a:cs typeface="Malayalam MN"/>
              </a:rPr>
              <a:t>adulte</a:t>
            </a:r>
            <a:endParaRPr lang="fr-FR" b="1" dirty="0">
              <a:solidFill>
                <a:schemeClr val="bg1"/>
              </a:solidFill>
              <a:latin typeface="Ayuthaya"/>
              <a:cs typeface="Ayuthay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04248" y="548680"/>
            <a:ext cx="2627784" cy="8389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dirty="0" smtClean="0">
                <a:solidFill>
                  <a:srgbClr val="F9ECD2"/>
                </a:solidFill>
                <a:latin typeface="Malayalam MN"/>
                <a:cs typeface="Malayalam MN"/>
              </a:rPr>
              <a:t>Dr Raphael Curti</a:t>
            </a:r>
          </a:p>
          <a:p>
            <a:pPr algn="l"/>
            <a:r>
              <a:rPr lang="fr-FR" b="1" dirty="0" err="1" smtClean="0">
                <a:solidFill>
                  <a:srgbClr val="F9ECD2"/>
                </a:solidFill>
                <a:latin typeface="Malayalam MN"/>
                <a:cs typeface="Malayalam MN"/>
              </a:rPr>
              <a:t>Hopital</a:t>
            </a:r>
            <a:r>
              <a:rPr lang="fr-FR" b="1" dirty="0" smtClean="0">
                <a:solidFill>
                  <a:srgbClr val="F9ECD2"/>
                </a:solidFill>
                <a:latin typeface="Malayalam MN"/>
                <a:cs typeface="Malayalam MN"/>
              </a:rPr>
              <a:t> </a:t>
            </a:r>
            <a:r>
              <a:rPr lang="fr-FR" b="1" dirty="0" err="1">
                <a:solidFill>
                  <a:srgbClr val="F9ECD2"/>
                </a:solidFill>
                <a:latin typeface="Malayalam MN"/>
                <a:cs typeface="Malayalam MN"/>
              </a:rPr>
              <a:t>Valvert</a:t>
            </a:r>
            <a:endParaRPr lang="fr-FR" dirty="0" smtClean="0">
              <a:solidFill>
                <a:srgbClr val="F9ECD2"/>
              </a:solidFill>
              <a:latin typeface="Malayalam MN"/>
              <a:cs typeface="Malayalam M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6911752" y="1243608"/>
            <a:ext cx="2232248" cy="111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7824" y="4797152"/>
            <a:ext cx="304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alayalam MN"/>
                <a:cs typeface="Malayalam MN"/>
              </a:rPr>
              <a:t>Les Makaras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792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Perspectives d’avenirs lointaines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97152"/>
          </a:xfrm>
        </p:spPr>
        <p:txBody>
          <a:bodyPr/>
          <a:lstStyle/>
          <a:p>
            <a:r>
              <a:rPr lang="fr-FR" dirty="0" smtClean="0"/>
              <a:t>Création d’un service d’évaluation de crise :</a:t>
            </a:r>
          </a:p>
          <a:p>
            <a:pPr lvl="1"/>
            <a:r>
              <a:rPr lang="fr-FR" dirty="0" smtClean="0"/>
              <a:t>Ty</a:t>
            </a:r>
            <a:r>
              <a:rPr lang="fr-FR" dirty="0" smtClean="0"/>
              <a:t>pe « </a:t>
            </a:r>
            <a:r>
              <a:rPr lang="fr-FR" dirty="0" err="1" smtClean="0"/>
              <a:t>neuro-comportementale</a:t>
            </a:r>
            <a:r>
              <a:rPr lang="fr-FR" dirty="0" smtClean="0"/>
              <a:t> »</a:t>
            </a:r>
          </a:p>
          <a:p>
            <a:pPr lvl="1"/>
            <a:r>
              <a:rPr lang="en-US" dirty="0" smtClean="0"/>
              <a:t>A</a:t>
            </a:r>
            <a:r>
              <a:rPr lang="fr-FR" dirty="0" err="1" smtClean="0"/>
              <a:t>vec</a:t>
            </a:r>
            <a:r>
              <a:rPr lang="fr-FR" dirty="0" smtClean="0"/>
              <a:t> médiation en amont et en aval par équipe mobile</a:t>
            </a:r>
            <a:endParaRPr lang="fr-FR" dirty="0" smtClean="0"/>
          </a:p>
          <a:p>
            <a:r>
              <a:rPr lang="fr-FR" dirty="0" smtClean="0"/>
              <a:t>Création d’un service et d’un réseau de soins somatiques pour personnes avec déficience intellectuelle non communicantes.</a:t>
            </a:r>
          </a:p>
        </p:txBody>
      </p:sp>
    </p:spTree>
    <p:extLst>
      <p:ext uri="{BB962C8B-B14F-4D97-AF65-F5344CB8AC3E}">
        <p14:creationId xmlns:p14="http://schemas.microsoft.com/office/powerpoint/2010/main" val="152563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Merci de </a:t>
            </a:r>
            <a:r>
              <a:rPr lang="en-US" dirty="0" err="1" smtClean="0"/>
              <a:t>votre</a:t>
            </a:r>
            <a:r>
              <a:rPr lang="en-US" dirty="0" smtClean="0"/>
              <a:t>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5285"/>
            <a:ext cx="8229600" cy="1213595"/>
          </a:xfrm>
        </p:spPr>
        <p:txBody>
          <a:bodyPr/>
          <a:lstStyle/>
          <a:p>
            <a:r>
              <a:rPr lang="en-US" dirty="0" smtClean="0"/>
              <a:t>Pour nous </a:t>
            </a:r>
            <a:r>
              <a:rPr lang="en-US" dirty="0" err="1" smtClean="0"/>
              <a:t>contacter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4064000" cy="303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2488" y="2420888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hlinkClick r:id="rId3"/>
              </a:rPr>
              <a:t>UMAA@ch-valvert.fr</a:t>
            </a:r>
            <a:endParaRPr lang="en-US" sz="3600" dirty="0"/>
          </a:p>
          <a:p>
            <a:pPr algn="ctr"/>
            <a:r>
              <a:rPr lang="en-US" sz="3600" dirty="0"/>
              <a:t>04 91 87 68 73</a:t>
            </a:r>
          </a:p>
          <a:p>
            <a:pPr algn="ctr"/>
            <a:r>
              <a:rPr lang="en-US" sz="3600" dirty="0"/>
              <a:t>06 64 57 00 92</a:t>
            </a:r>
          </a:p>
        </p:txBody>
      </p:sp>
    </p:spTree>
    <p:extLst>
      <p:ext uri="{BB962C8B-B14F-4D97-AF65-F5344CB8AC3E}">
        <p14:creationId xmlns:p14="http://schemas.microsoft.com/office/powerpoint/2010/main" val="98582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Les Makaras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514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Ouverture en </a:t>
            </a:r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novembre 2014 </a:t>
            </a:r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dans le cadre du </a:t>
            </a:r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3</a:t>
            </a:r>
            <a:r>
              <a:rPr lang="fr-FR" baseline="30000" dirty="0" smtClean="0">
                <a:latin typeface="Times" panose="02020603060405020304" pitchFamily="18" charset="0"/>
                <a:cs typeface="Arial" panose="020B0604020202020204" pitchFamily="34" charset="0"/>
              </a:rPr>
              <a:t>ème</a:t>
            </a:r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 plan autisme</a:t>
            </a:r>
          </a:p>
          <a:p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7 personnes</a:t>
            </a:r>
          </a:p>
          <a:p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Diagnostic des TSA en ESMS</a:t>
            </a:r>
          </a:p>
          <a:p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Appartient SESA </a:t>
            </a:r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l’hôpital </a:t>
            </a:r>
            <a:r>
              <a:rPr lang="fr-FR" dirty="0" err="1" smtClean="0">
                <a:latin typeface="Times" panose="02020603060405020304" pitchFamily="18" charset="0"/>
                <a:cs typeface="Arial" panose="020B0604020202020204" pitchFamily="34" charset="0"/>
              </a:rPr>
              <a:t>Valvert</a:t>
            </a:r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 (Service d’évaluation et de soins à l’autisme)</a:t>
            </a:r>
          </a:p>
          <a:p>
            <a:r>
              <a:rPr lang="fr-FR" dirty="0" smtClean="0">
                <a:latin typeface="Times" panose="02020603060405020304" pitchFamily="18" charset="0"/>
                <a:cs typeface="Arial" panose="020B0604020202020204" pitchFamily="34" charset="0"/>
              </a:rPr>
              <a:t>Mission supplémentaire en 2017 (FIR 2016)</a:t>
            </a:r>
            <a:endParaRPr lang="fr-FR" dirty="0" smtClean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endParaRPr lang="fr-FR" dirty="0" smtClean="0">
              <a:latin typeface="Times" panose="0202060306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Times" panose="0202060306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9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Bilan des 2 ans</a:t>
            </a:r>
            <a:endParaRPr lang="fr-FR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19869"/>
              </p:ext>
            </p:extLst>
          </p:nvPr>
        </p:nvGraphicFramePr>
        <p:xfrm>
          <a:off x="107503" y="1196752"/>
          <a:ext cx="8928995" cy="218482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33372"/>
                <a:gridCol w="1215905"/>
                <a:gridCol w="805073"/>
                <a:gridCol w="1097827"/>
                <a:gridCol w="1024638"/>
                <a:gridCol w="1244204"/>
                <a:gridCol w="1195806"/>
                <a:gridCol w="1512170"/>
              </a:tblGrid>
              <a:tr h="6686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Demandes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Bilans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Autre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Sans</a:t>
                      </a:r>
                      <a:r>
                        <a:rPr lang="en-US" baseline="0" dirty="0" smtClean="0"/>
                        <a:t> suite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Réorientation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Demandes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Traitées</a:t>
                      </a:r>
                      <a:endParaRPr lang="en-US" dirty="0"/>
                    </a:p>
                  </a:txBody>
                  <a:tcPr anchor="ctr"/>
                </a:tc>
              </a:tr>
              <a:tr h="6017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(42%)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 (58%)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/>
                </a:tc>
              </a:tr>
              <a:tr h="6017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dirty="0" smtClean="0"/>
                        <a:t>u 3/11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(72%)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(28%)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54391"/>
              </p:ext>
            </p:extLst>
          </p:nvPr>
        </p:nvGraphicFramePr>
        <p:xfrm>
          <a:off x="2100064" y="3789040"/>
          <a:ext cx="4920208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11675"/>
                <a:gridCol w="1707011"/>
                <a:gridCol w="1801522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Hommes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Femmes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Proportion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80 %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 </a:t>
                      </a:r>
                      <a:r>
                        <a:rPr lang="en-US" dirty="0" err="1" smtClean="0"/>
                        <a:t>moyen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31 </a:t>
                      </a:r>
                      <a:r>
                        <a:rPr lang="en-US" dirty="0" err="1" smtClean="0"/>
                        <a:t>ans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36 </a:t>
                      </a:r>
                      <a:r>
                        <a:rPr lang="en-US" dirty="0" err="1" smtClean="0"/>
                        <a:t>ans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35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couverture</a:t>
            </a:r>
            <a:r>
              <a:rPr lang="en-US" dirty="0" smtClean="0"/>
              <a:t> </a:t>
            </a:r>
            <a:r>
              <a:rPr lang="en-US" dirty="0" err="1" smtClean="0"/>
              <a:t>régionale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781128"/>
          </a:xfrm>
        </p:spPr>
        <p:txBody>
          <a:bodyPr>
            <a:normAutofit/>
          </a:bodyPr>
          <a:lstStyle/>
          <a:p>
            <a:r>
              <a:rPr lang="fr-FR" dirty="0" smtClean="0"/>
              <a:t>9 Foyers de vie avec ou sans ESAT</a:t>
            </a:r>
          </a:p>
          <a:p>
            <a:r>
              <a:rPr lang="fr-FR" dirty="0" smtClean="0"/>
              <a:t>13 Foyers d’accueil médicalisé</a:t>
            </a:r>
          </a:p>
          <a:p>
            <a:r>
              <a:rPr lang="en-US" dirty="0"/>
              <a:t>9</a:t>
            </a:r>
            <a:r>
              <a:rPr lang="fr-FR" dirty="0" smtClean="0"/>
              <a:t> Maisons d’accueil spécialisé</a:t>
            </a:r>
          </a:p>
          <a:p>
            <a:r>
              <a:rPr lang="en-US" dirty="0" smtClean="0"/>
              <a:t>16</a:t>
            </a:r>
            <a:r>
              <a:rPr lang="fr-FR" dirty="0" smtClean="0"/>
              <a:t> associations en faveur de l’autisme </a:t>
            </a:r>
          </a:p>
          <a:p>
            <a:r>
              <a:rPr lang="fr-FR" dirty="0" smtClean="0"/>
              <a:t>9 </a:t>
            </a:r>
            <a:r>
              <a:rPr lang="fr-FR" dirty="0"/>
              <a:t>centres hospitaliers </a:t>
            </a:r>
            <a:r>
              <a:rPr lang="fr-FR" dirty="0" smtClean="0"/>
              <a:t>rencontrés</a:t>
            </a:r>
          </a:p>
          <a:p>
            <a:r>
              <a:rPr lang="fr-FR" dirty="0" smtClean="0"/>
              <a:t>11 IME</a:t>
            </a:r>
            <a:endParaRPr lang="fr-FR" dirty="0"/>
          </a:p>
          <a:p>
            <a:r>
              <a:rPr lang="fr-FR" dirty="0" smtClean="0"/>
              <a:t>Les 6 départements sont couverts</a:t>
            </a:r>
          </a:p>
          <a:p>
            <a:r>
              <a:rPr lang="en-US" dirty="0" smtClean="0"/>
              <a:t>16 </a:t>
            </a:r>
            <a:r>
              <a:rPr lang="en-US" dirty="0"/>
              <a:t>000 km </a:t>
            </a:r>
            <a:r>
              <a:rPr lang="en-US" dirty="0" err="1"/>
              <a:t>parcourus</a:t>
            </a:r>
            <a:r>
              <a:rPr lang="en-US" dirty="0"/>
              <a:t> par an</a:t>
            </a:r>
          </a:p>
        </p:txBody>
      </p:sp>
    </p:spTree>
    <p:extLst>
      <p:ext uri="{BB962C8B-B14F-4D97-AF65-F5344CB8AC3E}">
        <p14:creationId xmlns:p14="http://schemas.microsoft.com/office/powerpoint/2010/main" val="26932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sur les sollicitations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demandes d’interventions diagnostiques</a:t>
            </a:r>
          </a:p>
          <a:p>
            <a:pPr lvl="1"/>
            <a:r>
              <a:rPr lang="fr-FR" dirty="0" smtClean="0"/>
              <a:t>Besoin précision clinique </a:t>
            </a:r>
          </a:p>
          <a:p>
            <a:pPr lvl="1"/>
            <a:r>
              <a:rPr lang="fr-FR" dirty="0" smtClean="0"/>
              <a:t>Besoin d’avis spécialisé</a:t>
            </a:r>
          </a:p>
          <a:p>
            <a:pPr lvl="1"/>
            <a:r>
              <a:rPr lang="fr-FR" dirty="0" smtClean="0"/>
              <a:t>Besoin d’intervention thérapeutique</a:t>
            </a:r>
          </a:p>
          <a:p>
            <a:pPr lvl="1"/>
            <a:r>
              <a:rPr lang="fr-FR" dirty="0" smtClean="0"/>
              <a:t>Besoins institutionnels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48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sur les sollicitations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effets secondaires bénéfiques d’un bilan diagnostic :</a:t>
            </a:r>
          </a:p>
          <a:p>
            <a:pPr lvl="1"/>
            <a:r>
              <a:rPr lang="fr-FR" dirty="0" smtClean="0"/>
              <a:t>Pour la personne</a:t>
            </a:r>
          </a:p>
          <a:p>
            <a:pPr lvl="1"/>
            <a:r>
              <a:rPr lang="fr-FR" dirty="0" smtClean="0"/>
              <a:t>Au niveau familial</a:t>
            </a:r>
          </a:p>
          <a:p>
            <a:pPr lvl="1"/>
            <a:r>
              <a:rPr lang="fr-FR" dirty="0" smtClean="0"/>
              <a:t>Au niveau institutionnel</a:t>
            </a:r>
          </a:p>
        </p:txBody>
      </p:sp>
    </p:spTree>
    <p:extLst>
      <p:ext uri="{BB962C8B-B14F-4D97-AF65-F5344CB8AC3E}">
        <p14:creationId xmlns:p14="http://schemas.microsoft.com/office/powerpoint/2010/main" val="8503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fonction de tiers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Faire circuler l’information</a:t>
            </a:r>
          </a:p>
          <a:p>
            <a:r>
              <a:rPr lang="fr-FR" dirty="0" smtClean="0"/>
              <a:t>Prévenir les ruptures de parcours</a:t>
            </a:r>
          </a:p>
          <a:p>
            <a:r>
              <a:rPr lang="fr-FR" dirty="0" smtClean="0"/>
              <a:t>Réguler les conflits</a:t>
            </a:r>
          </a:p>
          <a:p>
            <a:r>
              <a:rPr lang="fr-FR" dirty="0" smtClean="0"/>
              <a:t>Maintenir l’élaboration autour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3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Modifications suite au bilan diagnostic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97152"/>
          </a:xfrm>
        </p:spPr>
        <p:txBody>
          <a:bodyPr/>
          <a:lstStyle/>
          <a:p>
            <a:r>
              <a:rPr lang="fr-FR" dirty="0" smtClean="0"/>
              <a:t>Au niveau de la famille : </a:t>
            </a:r>
          </a:p>
          <a:p>
            <a:pPr lvl="1"/>
            <a:r>
              <a:rPr lang="fr-FR" dirty="0" smtClean="0"/>
              <a:t>levé des doutes</a:t>
            </a:r>
          </a:p>
          <a:p>
            <a:pPr lvl="1"/>
            <a:r>
              <a:rPr lang="fr-FR" dirty="0" smtClean="0"/>
              <a:t>Meilleure coopération </a:t>
            </a:r>
          </a:p>
          <a:p>
            <a:r>
              <a:rPr lang="fr-FR" dirty="0" smtClean="0"/>
              <a:t>Au niveau établissement :</a:t>
            </a:r>
          </a:p>
          <a:p>
            <a:pPr lvl="1"/>
            <a:r>
              <a:rPr lang="fr-FR" dirty="0" smtClean="0"/>
              <a:t>Consensus dans la prise en charge</a:t>
            </a:r>
          </a:p>
          <a:p>
            <a:pPr lvl="1"/>
            <a:r>
              <a:rPr lang="en-US" dirty="0" smtClean="0"/>
              <a:t>P</a:t>
            </a:r>
            <a:r>
              <a:rPr lang="fr-FR" dirty="0" err="1" smtClean="0"/>
              <a:t>rocessus</a:t>
            </a:r>
            <a:r>
              <a:rPr lang="fr-FR" dirty="0" smtClean="0"/>
              <a:t> de confirmation</a:t>
            </a:r>
          </a:p>
          <a:p>
            <a:pPr marL="0" indent="0">
              <a:buNone/>
            </a:pPr>
            <a:r>
              <a:rPr lang="fr-FR" dirty="0" smtClean="0"/>
              <a:t>Au niveau de la personne :</a:t>
            </a:r>
          </a:p>
          <a:p>
            <a:pPr lvl="1"/>
            <a:r>
              <a:rPr lang="fr-FR" dirty="0" smtClean="0"/>
              <a:t>Apaisement comportemental</a:t>
            </a:r>
          </a:p>
          <a:p>
            <a:pPr lvl="1"/>
            <a:r>
              <a:rPr lang="fr-FR" dirty="0" smtClean="0"/>
              <a:t>Progrès dans les </a:t>
            </a:r>
            <a:r>
              <a:rPr lang="fr-FR" dirty="0" err="1" smtClean="0"/>
              <a:t>aquisitions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503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Perspectives d’avenirs proches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fr-FR" dirty="0" smtClean="0"/>
              <a:t>Poursuite du travail diagnostic (enquête ARS)</a:t>
            </a:r>
          </a:p>
          <a:p>
            <a:r>
              <a:rPr lang="fr-FR" dirty="0" smtClean="0"/>
              <a:t>Création d’un travail de prévention</a:t>
            </a:r>
          </a:p>
          <a:p>
            <a:r>
              <a:rPr lang="fr-FR" dirty="0" smtClean="0"/>
              <a:t>Elargissement du travail de tiers</a:t>
            </a:r>
          </a:p>
        </p:txBody>
      </p:sp>
    </p:spTree>
    <p:extLst>
      <p:ext uri="{BB962C8B-B14F-4D97-AF65-F5344CB8AC3E}">
        <p14:creationId xmlns:p14="http://schemas.microsoft.com/office/powerpoint/2010/main" val="26437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54382</TotalTime>
  <Words>340</Words>
  <Application>Microsoft Macintosh PowerPoint</Application>
  <PresentationFormat>On-screen Show (4:3)</PresentationFormat>
  <Paragraphs>98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Unite mobile d’Evaluation de l’autisme adulte</vt:lpstr>
      <vt:lpstr>Les Makaras</vt:lpstr>
      <vt:lpstr>Bilan des 2 ans</vt:lpstr>
      <vt:lpstr>Une couverture régionale</vt:lpstr>
      <vt:lpstr>Retour sur les sollicitations</vt:lpstr>
      <vt:lpstr>Retour sur les sollicitations</vt:lpstr>
      <vt:lpstr>La fonction de tiers</vt:lpstr>
      <vt:lpstr>Modifications suite au bilan diagnostic</vt:lpstr>
      <vt:lpstr>Perspectives d’avenirs proches</vt:lpstr>
      <vt:lpstr>Perspectives d’avenirs lointaines</vt:lpstr>
      <vt:lpstr>Merci de votre attention</vt:lpstr>
    </vt:vector>
  </TitlesOfParts>
  <Company>VALVERT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Unité mobile d’évaluation de l’autisme adulte ----- Les MAKARAS</dc:title>
  <dc:creator>Raphael CURTI</dc:creator>
  <cp:lastModifiedBy>Raphael Curti</cp:lastModifiedBy>
  <cp:revision>59</cp:revision>
  <dcterms:created xsi:type="dcterms:W3CDTF">2015-01-12T08:50:46Z</dcterms:created>
  <dcterms:modified xsi:type="dcterms:W3CDTF">2016-10-13T15:55:49Z</dcterms:modified>
</cp:coreProperties>
</file>