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22"/>
  </p:notesMasterIdLst>
  <p:handoutMasterIdLst>
    <p:handoutMasterId r:id="rId23"/>
  </p:handoutMasterIdLst>
  <p:sldIdLst>
    <p:sldId id="282" r:id="rId2"/>
    <p:sldId id="315" r:id="rId3"/>
    <p:sldId id="283" r:id="rId4"/>
    <p:sldId id="332" r:id="rId5"/>
    <p:sldId id="304" r:id="rId6"/>
    <p:sldId id="333" r:id="rId7"/>
    <p:sldId id="316" r:id="rId8"/>
    <p:sldId id="289" r:id="rId9"/>
    <p:sldId id="334" r:id="rId10"/>
    <p:sldId id="305" r:id="rId11"/>
    <p:sldId id="335" r:id="rId12"/>
    <p:sldId id="317" r:id="rId13"/>
    <p:sldId id="324" r:id="rId14"/>
    <p:sldId id="330" r:id="rId15"/>
    <p:sldId id="336" r:id="rId16"/>
    <p:sldId id="331" r:id="rId17"/>
    <p:sldId id="328" r:id="rId18"/>
    <p:sldId id="329" r:id="rId19"/>
    <p:sldId id="325" r:id="rId20"/>
    <p:sldId id="302" r:id="rId21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13.png"/><Relationship Id="rId10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B90940-841A-4CD7-9C3D-E2AC06BD0DBC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DF6DB04-DF92-4817-A129-180230C910A9}">
      <dgm:prSet phldrT="[Texte]"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r>
            <a:rPr lang="fr-FR" dirty="0" smtClean="0"/>
            <a:t>Précision</a:t>
          </a:r>
          <a:endParaRPr lang="fr-FR" dirty="0"/>
        </a:p>
      </dgm:t>
    </dgm:pt>
    <dgm:pt modelId="{99E73E2D-8CC9-48B8-ACE8-FDB824CE6C90}" type="parTrans" cxnId="{B0C2DFEB-59E8-4BB1-A3AF-47CA5438FCA8}">
      <dgm:prSet/>
      <dgm:spPr/>
      <dgm:t>
        <a:bodyPr/>
        <a:lstStyle/>
        <a:p>
          <a:endParaRPr lang="fr-FR"/>
        </a:p>
      </dgm:t>
    </dgm:pt>
    <dgm:pt modelId="{6858D48D-41A0-45BB-B2A0-E58097F4B5E4}" type="sibTrans" cxnId="{B0C2DFEB-59E8-4BB1-A3AF-47CA5438FCA8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3"/>
          </a:solidFill>
        </a:ln>
      </dgm:spPr>
      <dgm:t>
        <a:bodyPr/>
        <a:lstStyle/>
        <a:p>
          <a:endParaRPr lang="fr-FR"/>
        </a:p>
      </dgm:t>
    </dgm:pt>
    <dgm:pt modelId="{1F16E6C1-AB04-4F13-98FD-9B6D70144354}">
      <dgm:prSet phldrT="[Texte]"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r>
            <a:rPr lang="fr-FR" dirty="0" smtClean="0"/>
            <a:t>Créativité</a:t>
          </a:r>
          <a:endParaRPr lang="fr-FR" dirty="0"/>
        </a:p>
      </dgm:t>
    </dgm:pt>
    <dgm:pt modelId="{0789C5CE-D025-446A-9272-AE9523A8637B}" type="parTrans" cxnId="{53315B4C-0E98-47D1-8237-8B2210C51D00}">
      <dgm:prSet/>
      <dgm:spPr/>
      <dgm:t>
        <a:bodyPr/>
        <a:lstStyle/>
        <a:p>
          <a:endParaRPr lang="fr-FR"/>
        </a:p>
      </dgm:t>
    </dgm:pt>
    <dgm:pt modelId="{E03440FC-F4BC-4B49-B0A7-045CAC03EBB4}" type="sibTrans" cxnId="{53315B4C-0E98-47D1-8237-8B2210C51D00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solidFill>
            <a:schemeClr val="accent3"/>
          </a:solidFill>
        </a:ln>
      </dgm:spPr>
      <dgm:t>
        <a:bodyPr/>
        <a:lstStyle/>
        <a:p>
          <a:endParaRPr lang="fr-FR"/>
        </a:p>
      </dgm:t>
    </dgm:pt>
    <dgm:pt modelId="{F49273A6-DF40-40E0-91E8-962D54BF7A1E}">
      <dgm:prSet phldrT="[Texte]"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r>
            <a:rPr lang="fr-FR" dirty="0" smtClean="0"/>
            <a:t>Logique</a:t>
          </a:r>
          <a:endParaRPr lang="fr-FR" dirty="0"/>
        </a:p>
      </dgm:t>
    </dgm:pt>
    <dgm:pt modelId="{257E6E25-EC57-4A3D-8694-D90203442EDF}" type="parTrans" cxnId="{3AC0CEAE-A547-46A5-8289-2D10BC7FA52D}">
      <dgm:prSet/>
      <dgm:spPr/>
      <dgm:t>
        <a:bodyPr/>
        <a:lstStyle/>
        <a:p>
          <a:endParaRPr lang="fr-FR"/>
        </a:p>
      </dgm:t>
    </dgm:pt>
    <dgm:pt modelId="{095C17AC-EF65-4290-B8BB-2477C578DA4E}" type="sibTrans" cxnId="{3AC0CEAE-A547-46A5-8289-2D10BC7FA52D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solidFill>
            <a:schemeClr val="accent3"/>
          </a:solidFill>
        </a:ln>
      </dgm:spPr>
      <dgm:t>
        <a:bodyPr/>
        <a:lstStyle/>
        <a:p>
          <a:endParaRPr lang="fr-FR"/>
        </a:p>
      </dgm:t>
    </dgm:pt>
    <dgm:pt modelId="{A2888FFF-C5E5-499E-B5E6-F3BC8DA6ED99}">
      <dgm:prSet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r>
            <a:rPr lang="fr-FR" dirty="0" smtClean="0"/>
            <a:t>Honnêteté</a:t>
          </a:r>
          <a:endParaRPr lang="fr-FR" dirty="0"/>
        </a:p>
      </dgm:t>
    </dgm:pt>
    <dgm:pt modelId="{D6E05C48-91B9-4E0D-96EF-81C325E6850E}" type="parTrans" cxnId="{7FF4A282-29C8-46F7-BD47-9DCFAD816419}">
      <dgm:prSet/>
      <dgm:spPr/>
      <dgm:t>
        <a:bodyPr/>
        <a:lstStyle/>
        <a:p>
          <a:endParaRPr lang="fr-FR"/>
        </a:p>
      </dgm:t>
    </dgm:pt>
    <dgm:pt modelId="{1D869FAF-50EA-40EB-A0A9-029B6BB0365A}" type="sibTrans" cxnId="{7FF4A282-29C8-46F7-BD47-9DCFAD816419}">
      <dgm:prSet/>
      <dgm:spPr>
        <a:blipFill rotWithShape="1">
          <a:blip xmlns:r="http://schemas.openxmlformats.org/officeDocument/2006/relationships" r:embed="rId4"/>
          <a:stretch>
            <a:fillRect/>
          </a:stretch>
        </a:blipFill>
        <a:ln>
          <a:solidFill>
            <a:schemeClr val="accent3"/>
          </a:solidFill>
        </a:ln>
      </dgm:spPr>
      <dgm:t>
        <a:bodyPr/>
        <a:lstStyle/>
        <a:p>
          <a:endParaRPr lang="fr-FR"/>
        </a:p>
      </dgm:t>
    </dgm:pt>
    <dgm:pt modelId="{3A8AC09D-C6EF-454B-8639-7135EF9B593D}">
      <dgm:prSet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r>
            <a:rPr lang="fr-FR" dirty="0" smtClean="0"/>
            <a:t>Sérieux</a:t>
          </a:r>
          <a:endParaRPr lang="fr-FR" dirty="0"/>
        </a:p>
      </dgm:t>
    </dgm:pt>
    <dgm:pt modelId="{872010EC-8A93-4E87-A6A9-3B692019592A}" type="parTrans" cxnId="{43A6B0B6-4BB9-49CD-B0CB-4100443274D9}">
      <dgm:prSet/>
      <dgm:spPr/>
      <dgm:t>
        <a:bodyPr/>
        <a:lstStyle/>
        <a:p>
          <a:endParaRPr lang="fr-FR"/>
        </a:p>
      </dgm:t>
    </dgm:pt>
    <dgm:pt modelId="{89163354-B8BB-4277-89C9-B0EF539CF7A8}" type="sibTrans" cxnId="{43A6B0B6-4BB9-49CD-B0CB-4100443274D9}">
      <dgm:prSet/>
      <dgm:spPr>
        <a:blipFill rotWithShape="1">
          <a:blip xmlns:r="http://schemas.openxmlformats.org/officeDocument/2006/relationships" r:embed="rId5"/>
          <a:stretch>
            <a:fillRect/>
          </a:stretch>
        </a:blipFill>
        <a:ln>
          <a:solidFill>
            <a:schemeClr val="accent3"/>
          </a:solidFill>
        </a:ln>
      </dgm:spPr>
      <dgm:t>
        <a:bodyPr/>
        <a:lstStyle/>
        <a:p>
          <a:endParaRPr lang="fr-FR"/>
        </a:p>
      </dgm:t>
    </dgm:pt>
    <dgm:pt modelId="{1520809C-F623-4B00-868E-8D19F07899F3}">
      <dgm:prSet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r>
            <a:rPr lang="fr-FR" dirty="0" smtClean="0"/>
            <a:t>Mémoire</a:t>
          </a:r>
          <a:endParaRPr lang="fr-FR" dirty="0"/>
        </a:p>
      </dgm:t>
    </dgm:pt>
    <dgm:pt modelId="{799AB51D-038E-4E61-A8C3-CC0A906B0D6E}" type="parTrans" cxnId="{A257008E-83E1-4286-B74F-4D4FE7CF1855}">
      <dgm:prSet/>
      <dgm:spPr/>
      <dgm:t>
        <a:bodyPr/>
        <a:lstStyle/>
        <a:p>
          <a:endParaRPr lang="fr-FR"/>
        </a:p>
      </dgm:t>
    </dgm:pt>
    <dgm:pt modelId="{7B46769D-C440-416A-B598-9D93F42A4DD6}" type="sibTrans" cxnId="{A257008E-83E1-4286-B74F-4D4FE7CF1855}">
      <dgm:prSet/>
      <dgm:spPr>
        <a:blipFill rotWithShape="1">
          <a:blip xmlns:r="http://schemas.openxmlformats.org/officeDocument/2006/relationships" r:embed="rId6"/>
          <a:stretch>
            <a:fillRect/>
          </a:stretch>
        </a:blipFill>
        <a:ln>
          <a:solidFill>
            <a:schemeClr val="accent3"/>
          </a:solidFill>
        </a:ln>
      </dgm:spPr>
      <dgm:t>
        <a:bodyPr/>
        <a:lstStyle/>
        <a:p>
          <a:endParaRPr lang="fr-FR"/>
        </a:p>
      </dgm:t>
    </dgm:pt>
    <dgm:pt modelId="{F39CF339-DD77-471B-9DC2-BAA51DDF5281}">
      <dgm:prSet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r>
            <a:rPr lang="fr-FR" dirty="0" smtClean="0"/>
            <a:t>Ponctualité</a:t>
          </a:r>
          <a:endParaRPr lang="fr-FR" dirty="0"/>
        </a:p>
      </dgm:t>
    </dgm:pt>
    <dgm:pt modelId="{AFC7016E-0826-4CC0-836E-FD2105285AD5}" type="parTrans" cxnId="{4D017335-8096-4854-A025-D655B1E82ACE}">
      <dgm:prSet/>
      <dgm:spPr/>
      <dgm:t>
        <a:bodyPr/>
        <a:lstStyle/>
        <a:p>
          <a:endParaRPr lang="fr-FR"/>
        </a:p>
      </dgm:t>
    </dgm:pt>
    <dgm:pt modelId="{E7D355D4-CE48-4F6E-9093-314B04932EAB}" type="sibTrans" cxnId="{4D017335-8096-4854-A025-D655B1E82ACE}">
      <dgm:prSet/>
      <dgm:spPr>
        <a:blipFill rotWithShape="1">
          <a:blip xmlns:r="http://schemas.openxmlformats.org/officeDocument/2006/relationships" r:embed="rId7"/>
          <a:stretch>
            <a:fillRect/>
          </a:stretch>
        </a:blipFill>
        <a:ln>
          <a:solidFill>
            <a:schemeClr val="accent3"/>
          </a:solidFill>
        </a:ln>
      </dgm:spPr>
      <dgm:t>
        <a:bodyPr/>
        <a:lstStyle/>
        <a:p>
          <a:endParaRPr lang="fr-FR"/>
        </a:p>
      </dgm:t>
    </dgm:pt>
    <dgm:pt modelId="{63FB3BC7-17E4-46D0-BBD1-50CA49D2E8C6}">
      <dgm:prSet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r>
            <a:rPr lang="fr-FR" dirty="0" smtClean="0"/>
            <a:t>Classement</a:t>
          </a:r>
          <a:endParaRPr lang="fr-FR" dirty="0"/>
        </a:p>
      </dgm:t>
    </dgm:pt>
    <dgm:pt modelId="{8B1A02F6-594D-4747-ACD2-71ABD2F5942E}" type="parTrans" cxnId="{6C4483F8-DB50-44D8-BC60-F968D1B31DA0}">
      <dgm:prSet/>
      <dgm:spPr/>
      <dgm:t>
        <a:bodyPr/>
        <a:lstStyle/>
        <a:p>
          <a:endParaRPr lang="fr-FR"/>
        </a:p>
      </dgm:t>
    </dgm:pt>
    <dgm:pt modelId="{42617BEF-3B71-4B5F-9F51-A4AB6E0FD02F}" type="sibTrans" cxnId="{6C4483F8-DB50-44D8-BC60-F968D1B31DA0}">
      <dgm:prSet/>
      <dgm:spPr>
        <a:blipFill rotWithShape="1">
          <a:blip xmlns:r="http://schemas.openxmlformats.org/officeDocument/2006/relationships" r:embed="rId8"/>
          <a:stretch>
            <a:fillRect/>
          </a:stretch>
        </a:blipFill>
        <a:ln>
          <a:solidFill>
            <a:schemeClr val="accent3"/>
          </a:solidFill>
        </a:ln>
      </dgm:spPr>
      <dgm:t>
        <a:bodyPr/>
        <a:lstStyle/>
        <a:p>
          <a:endParaRPr lang="fr-FR"/>
        </a:p>
      </dgm:t>
    </dgm:pt>
    <dgm:pt modelId="{6BFD09E1-C542-4E89-BAA7-CEA991B634C9}">
      <dgm:prSet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r>
            <a:rPr lang="fr-FR" dirty="0" smtClean="0"/>
            <a:t>Attention aux détails</a:t>
          </a:r>
          <a:endParaRPr lang="fr-FR" dirty="0"/>
        </a:p>
      </dgm:t>
    </dgm:pt>
    <dgm:pt modelId="{FD193A27-FD06-4221-810D-7948C8B391BB}" type="parTrans" cxnId="{82181BB1-0D2A-49C2-8086-DDD60DB5E611}">
      <dgm:prSet/>
      <dgm:spPr/>
      <dgm:t>
        <a:bodyPr/>
        <a:lstStyle/>
        <a:p>
          <a:endParaRPr lang="fr-FR"/>
        </a:p>
      </dgm:t>
    </dgm:pt>
    <dgm:pt modelId="{E7B270DA-8CFE-4277-94B1-BEB97AF9E36B}" type="sibTrans" cxnId="{82181BB1-0D2A-49C2-8086-DDD60DB5E611}">
      <dgm:prSet/>
      <dgm:spPr>
        <a:blipFill rotWithShape="1">
          <a:blip xmlns:r="http://schemas.openxmlformats.org/officeDocument/2006/relationships" r:embed="rId9"/>
          <a:stretch>
            <a:fillRect/>
          </a:stretch>
        </a:blipFill>
        <a:ln>
          <a:solidFill>
            <a:schemeClr val="accent3"/>
          </a:solidFill>
        </a:ln>
      </dgm:spPr>
      <dgm:t>
        <a:bodyPr/>
        <a:lstStyle/>
        <a:p>
          <a:endParaRPr lang="fr-FR"/>
        </a:p>
      </dgm:t>
    </dgm:pt>
    <dgm:pt modelId="{4EEEFBE6-3E24-4096-93CD-971F1A7A2A3C}">
      <dgm:prSet/>
      <dgm:spPr/>
      <dgm:t>
        <a:bodyPr/>
        <a:lstStyle/>
        <a:p>
          <a:endParaRPr lang="fr-FR"/>
        </a:p>
      </dgm:t>
    </dgm:pt>
    <dgm:pt modelId="{70D1C1FC-612E-4100-A9E2-72DF4810E730}" type="parTrans" cxnId="{19362A94-4D25-42C8-ACAF-136F9CF153EE}">
      <dgm:prSet/>
      <dgm:spPr/>
      <dgm:t>
        <a:bodyPr/>
        <a:lstStyle/>
        <a:p>
          <a:endParaRPr lang="fr-FR"/>
        </a:p>
      </dgm:t>
    </dgm:pt>
    <dgm:pt modelId="{C5677DA1-73DF-43C7-9831-9AC612CD7CB9}" type="sibTrans" cxnId="{19362A94-4D25-42C8-ACAF-136F9CF153EE}">
      <dgm:prSet/>
      <dgm:spPr/>
      <dgm:t>
        <a:bodyPr/>
        <a:lstStyle/>
        <a:p>
          <a:endParaRPr lang="fr-FR"/>
        </a:p>
      </dgm:t>
    </dgm:pt>
    <dgm:pt modelId="{FC0894E7-02E3-4A0C-B3EF-AA7F08A496AD}">
      <dgm:prSet/>
      <dgm:spPr/>
      <dgm:t>
        <a:bodyPr/>
        <a:lstStyle/>
        <a:p>
          <a:endParaRPr lang="fr-FR"/>
        </a:p>
      </dgm:t>
    </dgm:pt>
    <dgm:pt modelId="{7C24B538-8478-443B-AA1F-B751288D073F}" type="parTrans" cxnId="{A747432C-DBFA-4610-A6CA-070DA9A2A153}">
      <dgm:prSet/>
      <dgm:spPr/>
      <dgm:t>
        <a:bodyPr/>
        <a:lstStyle/>
        <a:p>
          <a:endParaRPr lang="fr-FR"/>
        </a:p>
      </dgm:t>
    </dgm:pt>
    <dgm:pt modelId="{3E58729C-B659-4493-8A3E-5BD839EA4B1F}" type="sibTrans" cxnId="{A747432C-DBFA-4610-A6CA-070DA9A2A153}">
      <dgm:prSet/>
      <dgm:spPr/>
      <dgm:t>
        <a:bodyPr/>
        <a:lstStyle/>
        <a:p>
          <a:endParaRPr lang="fr-FR"/>
        </a:p>
      </dgm:t>
    </dgm:pt>
    <dgm:pt modelId="{DBB51D75-D544-4983-92B8-BDF81FC294B6}">
      <dgm:prSet/>
      <dgm:spPr/>
      <dgm:t>
        <a:bodyPr/>
        <a:lstStyle/>
        <a:p>
          <a:endParaRPr lang="fr-FR"/>
        </a:p>
      </dgm:t>
    </dgm:pt>
    <dgm:pt modelId="{C59C907C-E52C-409B-92B5-EC897273D675}" type="parTrans" cxnId="{92C5320F-9E5E-4A4F-B404-66D7E6D96BEA}">
      <dgm:prSet/>
      <dgm:spPr/>
      <dgm:t>
        <a:bodyPr/>
        <a:lstStyle/>
        <a:p>
          <a:endParaRPr lang="fr-FR"/>
        </a:p>
      </dgm:t>
    </dgm:pt>
    <dgm:pt modelId="{BC879930-A354-4422-9CF9-E9B8A5C2936A}" type="sibTrans" cxnId="{92C5320F-9E5E-4A4F-B404-66D7E6D96BEA}">
      <dgm:prSet/>
      <dgm:spPr/>
      <dgm:t>
        <a:bodyPr/>
        <a:lstStyle/>
        <a:p>
          <a:endParaRPr lang="fr-FR"/>
        </a:p>
      </dgm:t>
    </dgm:pt>
    <dgm:pt modelId="{2A4900AE-128B-482B-9275-8AAC5F319394}">
      <dgm:prSet/>
      <dgm:spPr/>
      <dgm:t>
        <a:bodyPr/>
        <a:lstStyle/>
        <a:p>
          <a:endParaRPr lang="fr-FR"/>
        </a:p>
      </dgm:t>
    </dgm:pt>
    <dgm:pt modelId="{3F63A758-AEA2-4BDA-B8E8-3A90F358C8F0}" type="parTrans" cxnId="{D0DEFB6C-6C5E-4010-9778-C0C60A1EB097}">
      <dgm:prSet/>
      <dgm:spPr/>
      <dgm:t>
        <a:bodyPr/>
        <a:lstStyle/>
        <a:p>
          <a:endParaRPr lang="fr-FR"/>
        </a:p>
      </dgm:t>
    </dgm:pt>
    <dgm:pt modelId="{A0949147-B32D-4346-9F97-067B82ADA4B8}" type="sibTrans" cxnId="{D0DEFB6C-6C5E-4010-9778-C0C60A1EB097}">
      <dgm:prSet/>
      <dgm:spPr/>
      <dgm:t>
        <a:bodyPr/>
        <a:lstStyle/>
        <a:p>
          <a:endParaRPr lang="fr-FR"/>
        </a:p>
      </dgm:t>
    </dgm:pt>
    <dgm:pt modelId="{D6CF139E-36B7-46F0-B1C9-FB310B216FC8}">
      <dgm:prSet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r>
            <a:rPr lang="fr-FR" dirty="0" smtClean="0"/>
            <a:t>Motivation</a:t>
          </a:r>
          <a:endParaRPr lang="fr-FR" dirty="0"/>
        </a:p>
      </dgm:t>
    </dgm:pt>
    <dgm:pt modelId="{D691EB58-DAE8-4697-BACC-D35E4B92AB1A}" type="parTrans" cxnId="{E9928D35-8395-4D67-AA77-B93CD1CA7326}">
      <dgm:prSet/>
      <dgm:spPr/>
      <dgm:t>
        <a:bodyPr/>
        <a:lstStyle/>
        <a:p>
          <a:endParaRPr lang="fr-FR"/>
        </a:p>
      </dgm:t>
    </dgm:pt>
    <dgm:pt modelId="{F413C5E4-104F-4B3E-8554-5CE5711DA778}" type="sibTrans" cxnId="{E9928D35-8395-4D67-AA77-B93CD1CA7326}">
      <dgm:prSet/>
      <dgm:spPr>
        <a:blipFill rotWithShape="1">
          <a:blip xmlns:r="http://schemas.openxmlformats.org/officeDocument/2006/relationships" r:embed="rId10"/>
          <a:stretch>
            <a:fillRect/>
          </a:stretch>
        </a:blipFill>
        <a:ln>
          <a:solidFill>
            <a:schemeClr val="accent3"/>
          </a:solidFill>
        </a:ln>
      </dgm:spPr>
      <dgm:t>
        <a:bodyPr/>
        <a:lstStyle/>
        <a:p>
          <a:endParaRPr lang="fr-FR"/>
        </a:p>
      </dgm:t>
    </dgm:pt>
    <dgm:pt modelId="{7C5F5F87-F75A-48AF-8643-2BAF425C9AFF}">
      <dgm:prSet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r>
            <a:rPr lang="fr-FR" dirty="0" smtClean="0"/>
            <a:t>Perception</a:t>
          </a:r>
          <a:endParaRPr lang="fr-FR" dirty="0"/>
        </a:p>
      </dgm:t>
    </dgm:pt>
    <dgm:pt modelId="{31DEC890-CBB8-4C88-A17D-CDB74CE38C26}" type="parTrans" cxnId="{B2FCAAB7-51D4-453B-877D-603AEC2A97DE}">
      <dgm:prSet/>
      <dgm:spPr/>
      <dgm:t>
        <a:bodyPr/>
        <a:lstStyle/>
        <a:p>
          <a:endParaRPr lang="fr-FR"/>
        </a:p>
      </dgm:t>
    </dgm:pt>
    <dgm:pt modelId="{41737112-4622-4201-9D8C-FA547E16644E}" type="sibTrans" cxnId="{B2FCAAB7-51D4-453B-877D-603AEC2A97DE}">
      <dgm:prSet/>
      <dgm:spPr>
        <a:blipFill rotWithShape="1">
          <a:blip xmlns:r="http://schemas.openxmlformats.org/officeDocument/2006/relationships" r:embed="rId11"/>
          <a:stretch>
            <a:fillRect/>
          </a:stretch>
        </a:blipFill>
        <a:ln>
          <a:solidFill>
            <a:schemeClr val="accent3"/>
          </a:solidFill>
        </a:ln>
      </dgm:spPr>
      <dgm:t>
        <a:bodyPr/>
        <a:lstStyle/>
        <a:p>
          <a:endParaRPr lang="fr-FR"/>
        </a:p>
      </dgm:t>
    </dgm:pt>
    <dgm:pt modelId="{12E9D761-5878-413E-80F4-3AC786C19E4D}">
      <dgm:prSet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r>
            <a:rPr lang="fr-FR" dirty="0" smtClean="0"/>
            <a:t>Respect des règles</a:t>
          </a:r>
          <a:endParaRPr lang="fr-FR" dirty="0"/>
        </a:p>
      </dgm:t>
    </dgm:pt>
    <dgm:pt modelId="{80923080-97AD-4C96-9CB2-F3CD45DC29EB}" type="parTrans" cxnId="{C3F1A076-305E-41DF-B0A3-F68F71B7799E}">
      <dgm:prSet/>
      <dgm:spPr/>
      <dgm:t>
        <a:bodyPr/>
        <a:lstStyle/>
        <a:p>
          <a:endParaRPr lang="fr-FR"/>
        </a:p>
      </dgm:t>
    </dgm:pt>
    <dgm:pt modelId="{42C2E37D-E8B9-4BF9-9202-6C24B38A875C}" type="sibTrans" cxnId="{C3F1A076-305E-41DF-B0A3-F68F71B7799E}">
      <dgm:prSet/>
      <dgm:spPr>
        <a:blipFill rotWithShape="1">
          <a:blip xmlns:r="http://schemas.openxmlformats.org/officeDocument/2006/relationships" r:embed="rId12"/>
          <a:stretch>
            <a:fillRect/>
          </a:stretch>
        </a:blipFill>
        <a:ln>
          <a:solidFill>
            <a:schemeClr val="accent3"/>
          </a:solidFill>
        </a:ln>
      </dgm:spPr>
      <dgm:t>
        <a:bodyPr/>
        <a:lstStyle/>
        <a:p>
          <a:endParaRPr lang="fr-FR"/>
        </a:p>
      </dgm:t>
    </dgm:pt>
    <dgm:pt modelId="{07675B22-612D-41DF-9498-86E13F53767B}" type="pres">
      <dgm:prSet presAssocID="{6EB90940-841A-4CD7-9C3D-E2AC06BD0DBC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fr-FR"/>
        </a:p>
      </dgm:t>
    </dgm:pt>
    <dgm:pt modelId="{3A88DB06-73F4-4FBB-9862-F5A4E1F6AD0C}" type="pres">
      <dgm:prSet presAssocID="{0DF6DB04-DF92-4817-A129-180230C910A9}" presName="text1" presStyleCnt="0"/>
      <dgm:spPr/>
    </dgm:pt>
    <dgm:pt modelId="{9CF8DBCD-5D28-46CE-90E3-0CB57BC2C962}" type="pres">
      <dgm:prSet presAssocID="{0DF6DB04-DF92-4817-A129-180230C910A9}" presName="textRepeatNode" presStyleLbl="alignNode1" presStyleIdx="0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E1A5851-FDA6-4FDF-A8A1-4445B3032D01}" type="pres">
      <dgm:prSet presAssocID="{0DF6DB04-DF92-4817-A129-180230C910A9}" presName="textaccent1" presStyleCnt="0"/>
      <dgm:spPr/>
    </dgm:pt>
    <dgm:pt modelId="{C469EADD-DFB1-47F3-A74B-4AE76CF9DB8C}" type="pres">
      <dgm:prSet presAssocID="{0DF6DB04-DF92-4817-A129-180230C910A9}" presName="accentRepeatNode" presStyleLbl="solidAlignAcc1" presStyleIdx="0" presStyleCnt="24"/>
      <dgm:spPr/>
    </dgm:pt>
    <dgm:pt modelId="{86018357-0987-43C9-901B-404773A6ABD8}" type="pres">
      <dgm:prSet presAssocID="{6858D48D-41A0-45BB-B2A0-E58097F4B5E4}" presName="image1" presStyleCnt="0"/>
      <dgm:spPr/>
    </dgm:pt>
    <dgm:pt modelId="{ACB01835-C785-4FB1-B47C-170D6FDB52AA}" type="pres">
      <dgm:prSet presAssocID="{6858D48D-41A0-45BB-B2A0-E58097F4B5E4}" presName="imageRepeatNode" presStyleLbl="alignAcc1" presStyleIdx="0" presStyleCnt="12"/>
      <dgm:spPr/>
      <dgm:t>
        <a:bodyPr/>
        <a:lstStyle/>
        <a:p>
          <a:endParaRPr lang="fr-FR"/>
        </a:p>
      </dgm:t>
    </dgm:pt>
    <dgm:pt modelId="{B152D9C3-40CA-4A46-9C40-1237F2077027}" type="pres">
      <dgm:prSet presAssocID="{6858D48D-41A0-45BB-B2A0-E58097F4B5E4}" presName="imageaccent1" presStyleCnt="0"/>
      <dgm:spPr/>
    </dgm:pt>
    <dgm:pt modelId="{82560081-3C62-452D-8FFC-206125062AF6}" type="pres">
      <dgm:prSet presAssocID="{6858D48D-41A0-45BB-B2A0-E58097F4B5E4}" presName="accentRepeatNode" presStyleLbl="solidAlignAcc1" presStyleIdx="1" presStyleCnt="24"/>
      <dgm:spPr/>
    </dgm:pt>
    <dgm:pt modelId="{C3994A65-7EEA-4D89-81CE-0839862D9EEE}" type="pres">
      <dgm:prSet presAssocID="{1F16E6C1-AB04-4F13-98FD-9B6D70144354}" presName="text2" presStyleCnt="0"/>
      <dgm:spPr/>
    </dgm:pt>
    <dgm:pt modelId="{BC6736A8-4296-40A5-B0D5-7D1993E6287C}" type="pres">
      <dgm:prSet presAssocID="{1F16E6C1-AB04-4F13-98FD-9B6D70144354}" presName="textRepeatNode" presStyleLbl="alignNode1" presStyleIdx="1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41C4D7B-87F3-4150-8097-CBE3EBDB1DE8}" type="pres">
      <dgm:prSet presAssocID="{1F16E6C1-AB04-4F13-98FD-9B6D70144354}" presName="textaccent2" presStyleCnt="0"/>
      <dgm:spPr/>
    </dgm:pt>
    <dgm:pt modelId="{814DC388-2F58-4B00-8F14-8DA34458074A}" type="pres">
      <dgm:prSet presAssocID="{1F16E6C1-AB04-4F13-98FD-9B6D70144354}" presName="accentRepeatNode" presStyleLbl="solidAlignAcc1" presStyleIdx="2" presStyleCnt="24"/>
      <dgm:spPr/>
    </dgm:pt>
    <dgm:pt modelId="{A709FB51-CB82-4DF1-B1FD-A88FE4A4AEC3}" type="pres">
      <dgm:prSet presAssocID="{E03440FC-F4BC-4B49-B0A7-045CAC03EBB4}" presName="image2" presStyleCnt="0"/>
      <dgm:spPr/>
    </dgm:pt>
    <dgm:pt modelId="{523C4F09-0517-4FA9-A03E-F97C90D0C01E}" type="pres">
      <dgm:prSet presAssocID="{E03440FC-F4BC-4B49-B0A7-045CAC03EBB4}" presName="imageRepeatNode" presStyleLbl="alignAcc1" presStyleIdx="1" presStyleCnt="12"/>
      <dgm:spPr/>
      <dgm:t>
        <a:bodyPr/>
        <a:lstStyle/>
        <a:p>
          <a:endParaRPr lang="fr-FR"/>
        </a:p>
      </dgm:t>
    </dgm:pt>
    <dgm:pt modelId="{02A23501-5A25-4985-A9C2-00A0E2050FA3}" type="pres">
      <dgm:prSet presAssocID="{E03440FC-F4BC-4B49-B0A7-045CAC03EBB4}" presName="imageaccent2" presStyleCnt="0"/>
      <dgm:spPr/>
    </dgm:pt>
    <dgm:pt modelId="{E6040E73-9964-41C9-B803-261CE17FC9FD}" type="pres">
      <dgm:prSet presAssocID="{E03440FC-F4BC-4B49-B0A7-045CAC03EBB4}" presName="accentRepeatNode" presStyleLbl="solidAlignAcc1" presStyleIdx="3" presStyleCnt="24"/>
      <dgm:spPr/>
    </dgm:pt>
    <dgm:pt modelId="{FF480194-B79E-41C1-A414-3C55481F4849}" type="pres">
      <dgm:prSet presAssocID="{F49273A6-DF40-40E0-91E8-962D54BF7A1E}" presName="text3" presStyleCnt="0"/>
      <dgm:spPr/>
    </dgm:pt>
    <dgm:pt modelId="{200AB4D2-B498-4F4C-9831-104084011557}" type="pres">
      <dgm:prSet presAssocID="{F49273A6-DF40-40E0-91E8-962D54BF7A1E}" presName="textRepeatNode" presStyleLbl="alignNode1" presStyleIdx="2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75A7949-C712-4FFB-B276-33E55ED4A5C8}" type="pres">
      <dgm:prSet presAssocID="{F49273A6-DF40-40E0-91E8-962D54BF7A1E}" presName="textaccent3" presStyleCnt="0"/>
      <dgm:spPr/>
    </dgm:pt>
    <dgm:pt modelId="{F6F7A72B-336F-4564-A758-018E0BEB9CE5}" type="pres">
      <dgm:prSet presAssocID="{F49273A6-DF40-40E0-91E8-962D54BF7A1E}" presName="accentRepeatNode" presStyleLbl="solidAlignAcc1" presStyleIdx="4" presStyleCnt="24"/>
      <dgm:spPr/>
    </dgm:pt>
    <dgm:pt modelId="{17719819-BC03-4FF5-9714-6149792D9ABD}" type="pres">
      <dgm:prSet presAssocID="{095C17AC-EF65-4290-B8BB-2477C578DA4E}" presName="image3" presStyleCnt="0"/>
      <dgm:spPr/>
    </dgm:pt>
    <dgm:pt modelId="{0C13090C-3BB4-4FEF-BBAA-B15FAB49C0CF}" type="pres">
      <dgm:prSet presAssocID="{095C17AC-EF65-4290-B8BB-2477C578DA4E}" presName="imageRepeatNode" presStyleLbl="alignAcc1" presStyleIdx="2" presStyleCnt="12"/>
      <dgm:spPr/>
      <dgm:t>
        <a:bodyPr/>
        <a:lstStyle/>
        <a:p>
          <a:endParaRPr lang="fr-FR"/>
        </a:p>
      </dgm:t>
    </dgm:pt>
    <dgm:pt modelId="{5E1763D2-AE75-44DD-9A87-26A419D34674}" type="pres">
      <dgm:prSet presAssocID="{095C17AC-EF65-4290-B8BB-2477C578DA4E}" presName="imageaccent3" presStyleCnt="0"/>
      <dgm:spPr/>
    </dgm:pt>
    <dgm:pt modelId="{D07B7F6C-B87E-49C5-86FC-76A94321341A}" type="pres">
      <dgm:prSet presAssocID="{095C17AC-EF65-4290-B8BB-2477C578DA4E}" presName="accentRepeatNode" presStyleLbl="solidAlignAcc1" presStyleIdx="5" presStyleCnt="24"/>
      <dgm:spPr/>
    </dgm:pt>
    <dgm:pt modelId="{C11DFB79-B4F4-46D0-972A-778768FD328D}" type="pres">
      <dgm:prSet presAssocID="{D6CF139E-36B7-46F0-B1C9-FB310B216FC8}" presName="text4" presStyleCnt="0"/>
      <dgm:spPr/>
    </dgm:pt>
    <dgm:pt modelId="{B9CAEDF5-474C-4765-9472-713B43CE1829}" type="pres">
      <dgm:prSet presAssocID="{D6CF139E-36B7-46F0-B1C9-FB310B216FC8}" presName="textRepeatNode" presStyleLbl="alignNode1" presStyleIdx="3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5F80B8-D205-4FE5-A5A1-87E51DAC95C6}" type="pres">
      <dgm:prSet presAssocID="{D6CF139E-36B7-46F0-B1C9-FB310B216FC8}" presName="textaccent4" presStyleCnt="0"/>
      <dgm:spPr/>
    </dgm:pt>
    <dgm:pt modelId="{0CD7617C-2F83-4A49-B69B-10857E6A8E1F}" type="pres">
      <dgm:prSet presAssocID="{D6CF139E-36B7-46F0-B1C9-FB310B216FC8}" presName="accentRepeatNode" presStyleLbl="solidAlignAcc1" presStyleIdx="6" presStyleCnt="24"/>
      <dgm:spPr/>
    </dgm:pt>
    <dgm:pt modelId="{01E84B67-9957-40AE-8D63-B3F69E77BBF4}" type="pres">
      <dgm:prSet presAssocID="{F413C5E4-104F-4B3E-8554-5CE5711DA778}" presName="image4" presStyleCnt="0"/>
      <dgm:spPr/>
    </dgm:pt>
    <dgm:pt modelId="{7A7DEA61-F8D0-4BFC-999A-3E08D9C5EBA6}" type="pres">
      <dgm:prSet presAssocID="{F413C5E4-104F-4B3E-8554-5CE5711DA778}" presName="imageRepeatNode" presStyleLbl="alignAcc1" presStyleIdx="3" presStyleCnt="12" custLinFactNeighborX="2998" custLinFactNeighborY="-1836"/>
      <dgm:spPr/>
      <dgm:t>
        <a:bodyPr/>
        <a:lstStyle/>
        <a:p>
          <a:endParaRPr lang="fr-FR"/>
        </a:p>
      </dgm:t>
    </dgm:pt>
    <dgm:pt modelId="{55368B75-9BBE-4E52-83A6-B0B7CE0B0F69}" type="pres">
      <dgm:prSet presAssocID="{F413C5E4-104F-4B3E-8554-5CE5711DA778}" presName="imageaccent4" presStyleCnt="0"/>
      <dgm:spPr/>
    </dgm:pt>
    <dgm:pt modelId="{98AE9B13-D0DB-44A8-A8EA-6B920F615BAE}" type="pres">
      <dgm:prSet presAssocID="{F413C5E4-104F-4B3E-8554-5CE5711DA778}" presName="accentRepeatNode" presStyleLbl="solidAlignAcc1" presStyleIdx="7" presStyleCnt="24"/>
      <dgm:spPr/>
    </dgm:pt>
    <dgm:pt modelId="{1356DC3A-6FF0-43A4-A3E5-17EE44F6A9FF}" type="pres">
      <dgm:prSet presAssocID="{7C5F5F87-F75A-48AF-8643-2BAF425C9AFF}" presName="text5" presStyleCnt="0"/>
      <dgm:spPr/>
    </dgm:pt>
    <dgm:pt modelId="{A0802FD2-B1A4-48F5-8CE0-38F4E824E494}" type="pres">
      <dgm:prSet presAssocID="{7C5F5F87-F75A-48AF-8643-2BAF425C9AFF}" presName="textRepeatNode" presStyleLbl="alignNode1" presStyleIdx="4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FFD2A3E-8BB6-4D8B-83EF-2E7121186CF3}" type="pres">
      <dgm:prSet presAssocID="{7C5F5F87-F75A-48AF-8643-2BAF425C9AFF}" presName="textaccent5" presStyleCnt="0"/>
      <dgm:spPr/>
    </dgm:pt>
    <dgm:pt modelId="{D7AD255C-4F46-414B-84D0-C420719E3025}" type="pres">
      <dgm:prSet presAssocID="{7C5F5F87-F75A-48AF-8643-2BAF425C9AFF}" presName="accentRepeatNode" presStyleLbl="solidAlignAcc1" presStyleIdx="8" presStyleCnt="24"/>
      <dgm:spPr/>
    </dgm:pt>
    <dgm:pt modelId="{AE72271D-A569-476C-AF7E-2AC10C8087EB}" type="pres">
      <dgm:prSet presAssocID="{41737112-4622-4201-9D8C-FA547E16644E}" presName="image5" presStyleCnt="0"/>
      <dgm:spPr/>
    </dgm:pt>
    <dgm:pt modelId="{5BC6638A-FC73-49B4-8FE7-32C62DEF06A2}" type="pres">
      <dgm:prSet presAssocID="{41737112-4622-4201-9D8C-FA547E16644E}" presName="imageRepeatNode" presStyleLbl="alignAcc1" presStyleIdx="4" presStyleCnt="12"/>
      <dgm:spPr/>
      <dgm:t>
        <a:bodyPr/>
        <a:lstStyle/>
        <a:p>
          <a:endParaRPr lang="fr-FR"/>
        </a:p>
      </dgm:t>
    </dgm:pt>
    <dgm:pt modelId="{B96F5A36-F5FC-4E2B-A3C5-310CA73035CD}" type="pres">
      <dgm:prSet presAssocID="{41737112-4622-4201-9D8C-FA547E16644E}" presName="imageaccent5" presStyleCnt="0"/>
      <dgm:spPr/>
    </dgm:pt>
    <dgm:pt modelId="{ADE38C38-C1BF-4803-A91E-B83A9C6E29CD}" type="pres">
      <dgm:prSet presAssocID="{41737112-4622-4201-9D8C-FA547E16644E}" presName="accentRepeatNode" presStyleLbl="solidAlignAcc1" presStyleIdx="9" presStyleCnt="24"/>
      <dgm:spPr/>
    </dgm:pt>
    <dgm:pt modelId="{09332D16-56EC-4566-A9F0-DBE6C20F82A0}" type="pres">
      <dgm:prSet presAssocID="{A2888FFF-C5E5-499E-B5E6-F3BC8DA6ED99}" presName="text6" presStyleCnt="0"/>
      <dgm:spPr/>
    </dgm:pt>
    <dgm:pt modelId="{E9BC8565-177E-47CC-9EC9-240D21699616}" type="pres">
      <dgm:prSet presAssocID="{A2888FFF-C5E5-499E-B5E6-F3BC8DA6ED99}" presName="textRepeatNode" presStyleLbl="alignNode1" presStyleIdx="5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DBBD4E8-1446-4299-BED0-D0C735F72ACC}" type="pres">
      <dgm:prSet presAssocID="{A2888FFF-C5E5-499E-B5E6-F3BC8DA6ED99}" presName="textaccent6" presStyleCnt="0"/>
      <dgm:spPr/>
    </dgm:pt>
    <dgm:pt modelId="{28EAA362-5B4A-4901-A628-50F0B13CF16B}" type="pres">
      <dgm:prSet presAssocID="{A2888FFF-C5E5-499E-B5E6-F3BC8DA6ED99}" presName="accentRepeatNode" presStyleLbl="solidAlignAcc1" presStyleIdx="10" presStyleCnt="24"/>
      <dgm:spPr/>
    </dgm:pt>
    <dgm:pt modelId="{98538078-7CF1-4FDF-B075-5CDCBD2AA4C7}" type="pres">
      <dgm:prSet presAssocID="{1D869FAF-50EA-40EB-A0A9-029B6BB0365A}" presName="image6" presStyleCnt="0"/>
      <dgm:spPr/>
    </dgm:pt>
    <dgm:pt modelId="{85940494-9CBA-4AA8-A873-2A7A4961A9A8}" type="pres">
      <dgm:prSet presAssocID="{1D869FAF-50EA-40EB-A0A9-029B6BB0365A}" presName="imageRepeatNode" presStyleLbl="alignAcc1" presStyleIdx="5" presStyleCnt="12"/>
      <dgm:spPr/>
      <dgm:t>
        <a:bodyPr/>
        <a:lstStyle/>
        <a:p>
          <a:endParaRPr lang="fr-FR"/>
        </a:p>
      </dgm:t>
    </dgm:pt>
    <dgm:pt modelId="{CAD4664E-34C3-4B45-AFC2-23578A6AC0AB}" type="pres">
      <dgm:prSet presAssocID="{1D869FAF-50EA-40EB-A0A9-029B6BB0365A}" presName="imageaccent6" presStyleCnt="0"/>
      <dgm:spPr/>
    </dgm:pt>
    <dgm:pt modelId="{819E5A2F-35C6-41A9-A78F-FC5295A0A076}" type="pres">
      <dgm:prSet presAssocID="{1D869FAF-50EA-40EB-A0A9-029B6BB0365A}" presName="accentRepeatNode" presStyleLbl="solidAlignAcc1" presStyleIdx="11" presStyleCnt="24"/>
      <dgm:spPr/>
    </dgm:pt>
    <dgm:pt modelId="{AF8362FA-7C33-438C-B2B2-E9EADB937A3F}" type="pres">
      <dgm:prSet presAssocID="{3A8AC09D-C6EF-454B-8639-7135EF9B593D}" presName="text7" presStyleCnt="0"/>
      <dgm:spPr/>
    </dgm:pt>
    <dgm:pt modelId="{A3C2567D-BE9C-4ECA-A054-A5FDBF26357E}" type="pres">
      <dgm:prSet presAssocID="{3A8AC09D-C6EF-454B-8639-7135EF9B593D}" presName="textRepeatNode" presStyleLbl="alignNode1" presStyleIdx="6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6879A37-13B4-450E-BB47-E7ED4552F4F8}" type="pres">
      <dgm:prSet presAssocID="{3A8AC09D-C6EF-454B-8639-7135EF9B593D}" presName="textaccent7" presStyleCnt="0"/>
      <dgm:spPr/>
    </dgm:pt>
    <dgm:pt modelId="{29B801D6-E07D-44CB-A2A0-48EEA0BB39D2}" type="pres">
      <dgm:prSet presAssocID="{3A8AC09D-C6EF-454B-8639-7135EF9B593D}" presName="accentRepeatNode" presStyleLbl="solidAlignAcc1" presStyleIdx="12" presStyleCnt="24"/>
      <dgm:spPr/>
    </dgm:pt>
    <dgm:pt modelId="{982EFE29-F20C-4943-8004-F0972A781B68}" type="pres">
      <dgm:prSet presAssocID="{89163354-B8BB-4277-89C9-B0EF539CF7A8}" presName="image7" presStyleCnt="0"/>
      <dgm:spPr/>
    </dgm:pt>
    <dgm:pt modelId="{6E005E72-5706-4FB5-940E-670172BCAE85}" type="pres">
      <dgm:prSet presAssocID="{89163354-B8BB-4277-89C9-B0EF539CF7A8}" presName="imageRepeatNode" presStyleLbl="alignAcc1" presStyleIdx="6" presStyleCnt="12"/>
      <dgm:spPr/>
      <dgm:t>
        <a:bodyPr/>
        <a:lstStyle/>
        <a:p>
          <a:endParaRPr lang="fr-FR"/>
        </a:p>
      </dgm:t>
    </dgm:pt>
    <dgm:pt modelId="{B24AB388-C3B2-405A-BF37-D698A21D859C}" type="pres">
      <dgm:prSet presAssocID="{89163354-B8BB-4277-89C9-B0EF539CF7A8}" presName="imageaccent7" presStyleCnt="0"/>
      <dgm:spPr/>
    </dgm:pt>
    <dgm:pt modelId="{2C59A9A9-7AEA-4D1E-917F-0F32EE4E6EC3}" type="pres">
      <dgm:prSet presAssocID="{89163354-B8BB-4277-89C9-B0EF539CF7A8}" presName="accentRepeatNode" presStyleLbl="solidAlignAcc1" presStyleIdx="13" presStyleCnt="24"/>
      <dgm:spPr/>
    </dgm:pt>
    <dgm:pt modelId="{7CA9D08A-976B-4257-96C4-BF37BC0D9AA9}" type="pres">
      <dgm:prSet presAssocID="{1520809C-F623-4B00-868E-8D19F07899F3}" presName="text8" presStyleCnt="0"/>
      <dgm:spPr/>
    </dgm:pt>
    <dgm:pt modelId="{6E743A58-D197-4229-8ABD-9635A800A7C0}" type="pres">
      <dgm:prSet presAssocID="{1520809C-F623-4B00-868E-8D19F07899F3}" presName="textRepeatNode" presStyleLbl="alignNode1" presStyleIdx="7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A712050-AC72-4921-8928-62DA603C5B2A}" type="pres">
      <dgm:prSet presAssocID="{1520809C-F623-4B00-868E-8D19F07899F3}" presName="textaccent8" presStyleCnt="0"/>
      <dgm:spPr/>
    </dgm:pt>
    <dgm:pt modelId="{1F28069B-9BA6-4282-91C0-5F143432C3B3}" type="pres">
      <dgm:prSet presAssocID="{1520809C-F623-4B00-868E-8D19F07899F3}" presName="accentRepeatNode" presStyleLbl="solidAlignAcc1" presStyleIdx="14" presStyleCnt="24"/>
      <dgm:spPr/>
    </dgm:pt>
    <dgm:pt modelId="{2B7CCBD7-43C7-4BB0-8969-D0558020EEEC}" type="pres">
      <dgm:prSet presAssocID="{7B46769D-C440-416A-B598-9D93F42A4DD6}" presName="image8" presStyleCnt="0"/>
      <dgm:spPr/>
    </dgm:pt>
    <dgm:pt modelId="{4A37B891-2D82-4578-AC62-E1C85FC72430}" type="pres">
      <dgm:prSet presAssocID="{7B46769D-C440-416A-B598-9D93F42A4DD6}" presName="imageRepeatNode" presStyleLbl="alignAcc1" presStyleIdx="7" presStyleCnt="12"/>
      <dgm:spPr/>
      <dgm:t>
        <a:bodyPr/>
        <a:lstStyle/>
        <a:p>
          <a:endParaRPr lang="fr-FR"/>
        </a:p>
      </dgm:t>
    </dgm:pt>
    <dgm:pt modelId="{78E4A80A-B3F5-4B1C-8E1E-D220E9136D0A}" type="pres">
      <dgm:prSet presAssocID="{7B46769D-C440-416A-B598-9D93F42A4DD6}" presName="imageaccent8" presStyleCnt="0"/>
      <dgm:spPr/>
    </dgm:pt>
    <dgm:pt modelId="{20C2B6D9-9D4F-4819-A387-47727C632E9E}" type="pres">
      <dgm:prSet presAssocID="{7B46769D-C440-416A-B598-9D93F42A4DD6}" presName="accentRepeatNode" presStyleLbl="solidAlignAcc1" presStyleIdx="15" presStyleCnt="24"/>
      <dgm:spPr/>
    </dgm:pt>
    <dgm:pt modelId="{91A6B9DB-8D91-4A5B-84F1-47F7DFDC2335}" type="pres">
      <dgm:prSet presAssocID="{F39CF339-DD77-471B-9DC2-BAA51DDF5281}" presName="text9" presStyleCnt="0"/>
      <dgm:spPr/>
    </dgm:pt>
    <dgm:pt modelId="{947E0AE6-03E8-4235-88EC-CC573253C29C}" type="pres">
      <dgm:prSet presAssocID="{F39CF339-DD77-471B-9DC2-BAA51DDF5281}" presName="textRepeatNode" presStyleLbl="alignNode1" presStyleIdx="8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5E7F5E4-8E10-48C2-9D53-329A9CDEA9BF}" type="pres">
      <dgm:prSet presAssocID="{F39CF339-DD77-471B-9DC2-BAA51DDF5281}" presName="textaccent9" presStyleCnt="0"/>
      <dgm:spPr/>
    </dgm:pt>
    <dgm:pt modelId="{75BA91DC-27C4-4068-A410-098757B5B87D}" type="pres">
      <dgm:prSet presAssocID="{F39CF339-DD77-471B-9DC2-BAA51DDF5281}" presName="accentRepeatNode" presStyleLbl="solidAlignAcc1" presStyleIdx="16" presStyleCnt="24"/>
      <dgm:spPr/>
    </dgm:pt>
    <dgm:pt modelId="{B66EB2D1-40DD-48DD-B888-A036A5EA9818}" type="pres">
      <dgm:prSet presAssocID="{E7D355D4-CE48-4F6E-9093-314B04932EAB}" presName="image9" presStyleCnt="0"/>
      <dgm:spPr/>
    </dgm:pt>
    <dgm:pt modelId="{3B9FE016-0FAC-498F-9B29-F1ED600518BB}" type="pres">
      <dgm:prSet presAssocID="{E7D355D4-CE48-4F6E-9093-314B04932EAB}" presName="imageRepeatNode" presStyleLbl="alignAcc1" presStyleIdx="8" presStyleCnt="12"/>
      <dgm:spPr/>
      <dgm:t>
        <a:bodyPr/>
        <a:lstStyle/>
        <a:p>
          <a:endParaRPr lang="fr-FR"/>
        </a:p>
      </dgm:t>
    </dgm:pt>
    <dgm:pt modelId="{E5F17985-7EEF-4CFA-9D0A-77A78EFA4890}" type="pres">
      <dgm:prSet presAssocID="{E7D355D4-CE48-4F6E-9093-314B04932EAB}" presName="imageaccent9" presStyleCnt="0"/>
      <dgm:spPr/>
    </dgm:pt>
    <dgm:pt modelId="{401C07D1-046D-4BCD-ACC9-4B265C7C76EB}" type="pres">
      <dgm:prSet presAssocID="{E7D355D4-CE48-4F6E-9093-314B04932EAB}" presName="accentRepeatNode" presStyleLbl="solidAlignAcc1" presStyleIdx="17" presStyleCnt="24"/>
      <dgm:spPr/>
    </dgm:pt>
    <dgm:pt modelId="{A5022A5D-CFE1-43D5-853B-D3E614DC9DE8}" type="pres">
      <dgm:prSet presAssocID="{12E9D761-5878-413E-80F4-3AC786C19E4D}" presName="text10" presStyleCnt="0"/>
      <dgm:spPr/>
    </dgm:pt>
    <dgm:pt modelId="{00407B87-7D90-44B1-ABFA-C9A017220704}" type="pres">
      <dgm:prSet presAssocID="{12E9D761-5878-413E-80F4-3AC786C19E4D}" presName="textRepeatNode" presStyleLbl="alignNode1" presStyleIdx="9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5A77806-1456-49B3-AD7A-4F33895B0287}" type="pres">
      <dgm:prSet presAssocID="{12E9D761-5878-413E-80F4-3AC786C19E4D}" presName="textaccent10" presStyleCnt="0"/>
      <dgm:spPr/>
    </dgm:pt>
    <dgm:pt modelId="{8E3DDC4C-82FB-4602-BD66-6FACA848BD8C}" type="pres">
      <dgm:prSet presAssocID="{12E9D761-5878-413E-80F4-3AC786C19E4D}" presName="accentRepeatNode" presStyleLbl="solidAlignAcc1" presStyleIdx="18" presStyleCnt="24"/>
      <dgm:spPr/>
    </dgm:pt>
    <dgm:pt modelId="{3FD9E6B1-D5E4-4DA0-A3D8-E5543DD5B74E}" type="pres">
      <dgm:prSet presAssocID="{42C2E37D-E8B9-4BF9-9202-6C24B38A875C}" presName="image10" presStyleCnt="0"/>
      <dgm:spPr/>
    </dgm:pt>
    <dgm:pt modelId="{8A3FE80D-7E16-434A-AD73-2148D1AF939B}" type="pres">
      <dgm:prSet presAssocID="{42C2E37D-E8B9-4BF9-9202-6C24B38A875C}" presName="imageRepeatNode" presStyleLbl="alignAcc1" presStyleIdx="9" presStyleCnt="12"/>
      <dgm:spPr/>
      <dgm:t>
        <a:bodyPr/>
        <a:lstStyle/>
        <a:p>
          <a:endParaRPr lang="fr-FR"/>
        </a:p>
      </dgm:t>
    </dgm:pt>
    <dgm:pt modelId="{1DC25964-5722-41BC-BB9C-4B9AC963FBCF}" type="pres">
      <dgm:prSet presAssocID="{42C2E37D-E8B9-4BF9-9202-6C24B38A875C}" presName="imageaccent10" presStyleCnt="0"/>
      <dgm:spPr/>
    </dgm:pt>
    <dgm:pt modelId="{4FC8DC2B-BDE7-4736-949B-A89E8EB9666F}" type="pres">
      <dgm:prSet presAssocID="{42C2E37D-E8B9-4BF9-9202-6C24B38A875C}" presName="accentRepeatNode" presStyleLbl="solidAlignAcc1" presStyleIdx="19" presStyleCnt="24"/>
      <dgm:spPr/>
    </dgm:pt>
    <dgm:pt modelId="{49338624-653F-4F7F-9D87-25228C8F9B83}" type="pres">
      <dgm:prSet presAssocID="{63FB3BC7-17E4-46D0-BBD1-50CA49D2E8C6}" presName="text11" presStyleCnt="0"/>
      <dgm:spPr/>
    </dgm:pt>
    <dgm:pt modelId="{610EC47F-5E8F-4E3B-BFA2-BF5E2ED74670}" type="pres">
      <dgm:prSet presAssocID="{63FB3BC7-17E4-46D0-BBD1-50CA49D2E8C6}" presName="textRepeatNode" presStyleLbl="alignNode1" presStyleIdx="10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7D9FBA3-43BC-49DF-9F5E-5AA57EF1B70F}" type="pres">
      <dgm:prSet presAssocID="{63FB3BC7-17E4-46D0-BBD1-50CA49D2E8C6}" presName="textaccent11" presStyleCnt="0"/>
      <dgm:spPr/>
    </dgm:pt>
    <dgm:pt modelId="{9E6D5F7C-0BAE-4A65-B5D9-9856C27F290A}" type="pres">
      <dgm:prSet presAssocID="{63FB3BC7-17E4-46D0-BBD1-50CA49D2E8C6}" presName="accentRepeatNode" presStyleLbl="solidAlignAcc1" presStyleIdx="20" presStyleCnt="24"/>
      <dgm:spPr/>
    </dgm:pt>
    <dgm:pt modelId="{1FA85893-117B-4E69-8CA5-296DC74D1546}" type="pres">
      <dgm:prSet presAssocID="{42617BEF-3B71-4B5F-9F51-A4AB6E0FD02F}" presName="image11" presStyleCnt="0"/>
      <dgm:spPr/>
    </dgm:pt>
    <dgm:pt modelId="{4CA3E71D-F2C5-484E-A34E-918E0FE01C1F}" type="pres">
      <dgm:prSet presAssocID="{42617BEF-3B71-4B5F-9F51-A4AB6E0FD02F}" presName="imageRepeatNode" presStyleLbl="alignAcc1" presStyleIdx="10" presStyleCnt="12"/>
      <dgm:spPr/>
      <dgm:t>
        <a:bodyPr/>
        <a:lstStyle/>
        <a:p>
          <a:endParaRPr lang="fr-FR"/>
        </a:p>
      </dgm:t>
    </dgm:pt>
    <dgm:pt modelId="{BD6700A3-D0E5-45C0-8143-5EEB9059E7E5}" type="pres">
      <dgm:prSet presAssocID="{42617BEF-3B71-4B5F-9F51-A4AB6E0FD02F}" presName="imageaccent11" presStyleCnt="0"/>
      <dgm:spPr/>
    </dgm:pt>
    <dgm:pt modelId="{EA9F745B-E8B9-44FC-AB8D-C57D936E77AF}" type="pres">
      <dgm:prSet presAssocID="{42617BEF-3B71-4B5F-9F51-A4AB6E0FD02F}" presName="accentRepeatNode" presStyleLbl="solidAlignAcc1" presStyleIdx="21" presStyleCnt="24"/>
      <dgm:spPr/>
    </dgm:pt>
    <dgm:pt modelId="{44546EDD-DBB7-40F3-A981-F3C7EA82783A}" type="pres">
      <dgm:prSet presAssocID="{6BFD09E1-C542-4E89-BAA7-CEA991B634C9}" presName="text12" presStyleCnt="0"/>
      <dgm:spPr/>
    </dgm:pt>
    <dgm:pt modelId="{C0E4B266-9497-40BF-8265-6EBEA020158D}" type="pres">
      <dgm:prSet presAssocID="{6BFD09E1-C542-4E89-BAA7-CEA991B634C9}" presName="textRepeatNode" presStyleLbl="alignNode1" presStyleIdx="11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D143932-AD23-43FD-B061-DAE15E86E778}" type="pres">
      <dgm:prSet presAssocID="{6BFD09E1-C542-4E89-BAA7-CEA991B634C9}" presName="textaccent12" presStyleCnt="0"/>
      <dgm:spPr/>
    </dgm:pt>
    <dgm:pt modelId="{0C7F5C76-9562-451B-AEF4-6CFD3C12D74C}" type="pres">
      <dgm:prSet presAssocID="{6BFD09E1-C542-4E89-BAA7-CEA991B634C9}" presName="accentRepeatNode" presStyleLbl="solidAlignAcc1" presStyleIdx="22" presStyleCnt="24"/>
      <dgm:spPr/>
    </dgm:pt>
    <dgm:pt modelId="{CA1D82DF-D8F1-4D4F-AB87-AEA515980378}" type="pres">
      <dgm:prSet presAssocID="{E7B270DA-8CFE-4277-94B1-BEB97AF9E36B}" presName="image12" presStyleCnt="0"/>
      <dgm:spPr/>
    </dgm:pt>
    <dgm:pt modelId="{09886761-942A-4741-9630-F2546AB2899B}" type="pres">
      <dgm:prSet presAssocID="{E7B270DA-8CFE-4277-94B1-BEB97AF9E36B}" presName="imageRepeatNode" presStyleLbl="alignAcc1" presStyleIdx="11" presStyleCnt="12"/>
      <dgm:spPr/>
      <dgm:t>
        <a:bodyPr/>
        <a:lstStyle/>
        <a:p>
          <a:endParaRPr lang="fr-FR"/>
        </a:p>
      </dgm:t>
    </dgm:pt>
    <dgm:pt modelId="{3A3ED080-20C0-4D16-8239-5CDF1971FDE1}" type="pres">
      <dgm:prSet presAssocID="{E7B270DA-8CFE-4277-94B1-BEB97AF9E36B}" presName="imageaccent12" presStyleCnt="0"/>
      <dgm:spPr/>
    </dgm:pt>
    <dgm:pt modelId="{DC9CFB31-213F-4610-BB79-CDC041BD331D}" type="pres">
      <dgm:prSet presAssocID="{E7B270DA-8CFE-4277-94B1-BEB97AF9E36B}" presName="accentRepeatNode" presStyleLbl="solidAlignAcc1" presStyleIdx="23" presStyleCnt="24"/>
      <dgm:spPr/>
    </dgm:pt>
  </dgm:ptLst>
  <dgm:cxnLst>
    <dgm:cxn modelId="{06BBE500-6293-4EFB-9C1C-E5A7CB93611C}" type="presOf" srcId="{42C2E37D-E8B9-4BF9-9202-6C24B38A875C}" destId="{8A3FE80D-7E16-434A-AD73-2148D1AF939B}" srcOrd="0" destOrd="0" presId="urn:microsoft.com/office/officeart/2008/layout/HexagonCluster"/>
    <dgm:cxn modelId="{82181BB1-0D2A-49C2-8086-DDD60DB5E611}" srcId="{6EB90940-841A-4CD7-9C3D-E2AC06BD0DBC}" destId="{6BFD09E1-C542-4E89-BAA7-CEA991B634C9}" srcOrd="11" destOrd="0" parTransId="{FD193A27-FD06-4221-810D-7948C8B391BB}" sibTransId="{E7B270DA-8CFE-4277-94B1-BEB97AF9E36B}"/>
    <dgm:cxn modelId="{A747432C-DBFA-4610-A6CA-070DA9A2A153}" srcId="{6EB90940-841A-4CD7-9C3D-E2AC06BD0DBC}" destId="{FC0894E7-02E3-4A0C-B3EF-AA7F08A496AD}" srcOrd="13" destOrd="0" parTransId="{7C24B538-8478-443B-AA1F-B751288D073F}" sibTransId="{3E58729C-B659-4493-8A3E-5BD839EA4B1F}"/>
    <dgm:cxn modelId="{D63B1C1F-A30F-4FC3-B808-47AF5E45C480}" type="presOf" srcId="{E03440FC-F4BC-4B49-B0A7-045CAC03EBB4}" destId="{523C4F09-0517-4FA9-A03E-F97C90D0C01E}" srcOrd="0" destOrd="0" presId="urn:microsoft.com/office/officeart/2008/layout/HexagonCluster"/>
    <dgm:cxn modelId="{D20D7423-EDF0-4FD6-94C4-2FE432B43240}" type="presOf" srcId="{E7D355D4-CE48-4F6E-9093-314B04932EAB}" destId="{3B9FE016-0FAC-498F-9B29-F1ED600518BB}" srcOrd="0" destOrd="0" presId="urn:microsoft.com/office/officeart/2008/layout/HexagonCluster"/>
    <dgm:cxn modelId="{643D1B48-0D7E-424E-B7CB-6AA319A56CE9}" type="presOf" srcId="{095C17AC-EF65-4290-B8BB-2477C578DA4E}" destId="{0C13090C-3BB4-4FEF-BBAA-B15FAB49C0CF}" srcOrd="0" destOrd="0" presId="urn:microsoft.com/office/officeart/2008/layout/HexagonCluster"/>
    <dgm:cxn modelId="{7747D139-BCB6-4329-83BB-ACF36CDDBFF6}" type="presOf" srcId="{F49273A6-DF40-40E0-91E8-962D54BF7A1E}" destId="{200AB4D2-B498-4F4C-9831-104084011557}" srcOrd="0" destOrd="0" presId="urn:microsoft.com/office/officeart/2008/layout/HexagonCluster"/>
    <dgm:cxn modelId="{7A321B9D-4A7D-4682-B652-69425651FB92}" type="presOf" srcId="{6BFD09E1-C542-4E89-BAA7-CEA991B634C9}" destId="{C0E4B266-9497-40BF-8265-6EBEA020158D}" srcOrd="0" destOrd="0" presId="urn:microsoft.com/office/officeart/2008/layout/HexagonCluster"/>
    <dgm:cxn modelId="{3BD477E9-AD2E-4D47-A17C-66F449BE4BC4}" type="presOf" srcId="{D6CF139E-36B7-46F0-B1C9-FB310B216FC8}" destId="{B9CAEDF5-474C-4765-9472-713B43CE1829}" srcOrd="0" destOrd="0" presId="urn:microsoft.com/office/officeart/2008/layout/HexagonCluster"/>
    <dgm:cxn modelId="{E5ACF59F-6A30-440D-8117-45C86272E24E}" type="presOf" srcId="{63FB3BC7-17E4-46D0-BBD1-50CA49D2E8C6}" destId="{610EC47F-5E8F-4E3B-BFA2-BF5E2ED74670}" srcOrd="0" destOrd="0" presId="urn:microsoft.com/office/officeart/2008/layout/HexagonCluster"/>
    <dgm:cxn modelId="{156B1DD3-A025-4226-A6FD-537039ED3481}" type="presOf" srcId="{A2888FFF-C5E5-499E-B5E6-F3BC8DA6ED99}" destId="{E9BC8565-177E-47CC-9EC9-240D21699616}" srcOrd="0" destOrd="0" presId="urn:microsoft.com/office/officeart/2008/layout/HexagonCluster"/>
    <dgm:cxn modelId="{B3A24C28-21C3-4B0A-B6EB-E44A7124AEA6}" type="presOf" srcId="{1520809C-F623-4B00-868E-8D19F07899F3}" destId="{6E743A58-D197-4229-8ABD-9635A800A7C0}" srcOrd="0" destOrd="0" presId="urn:microsoft.com/office/officeart/2008/layout/HexagonCluster"/>
    <dgm:cxn modelId="{B2FCAAB7-51D4-453B-877D-603AEC2A97DE}" srcId="{6EB90940-841A-4CD7-9C3D-E2AC06BD0DBC}" destId="{7C5F5F87-F75A-48AF-8643-2BAF425C9AFF}" srcOrd="4" destOrd="0" parTransId="{31DEC890-CBB8-4C88-A17D-CDB74CE38C26}" sibTransId="{41737112-4622-4201-9D8C-FA547E16644E}"/>
    <dgm:cxn modelId="{1BFB4B2D-A456-49DD-A351-1754B18391D9}" type="presOf" srcId="{6858D48D-41A0-45BB-B2A0-E58097F4B5E4}" destId="{ACB01835-C785-4FB1-B47C-170D6FDB52AA}" srcOrd="0" destOrd="0" presId="urn:microsoft.com/office/officeart/2008/layout/HexagonCluster"/>
    <dgm:cxn modelId="{941B1683-B744-440A-B786-C1BBB6D22895}" type="presOf" srcId="{1F16E6C1-AB04-4F13-98FD-9B6D70144354}" destId="{BC6736A8-4296-40A5-B0D5-7D1993E6287C}" srcOrd="0" destOrd="0" presId="urn:microsoft.com/office/officeart/2008/layout/HexagonCluster"/>
    <dgm:cxn modelId="{7FF4A282-29C8-46F7-BD47-9DCFAD816419}" srcId="{6EB90940-841A-4CD7-9C3D-E2AC06BD0DBC}" destId="{A2888FFF-C5E5-499E-B5E6-F3BC8DA6ED99}" srcOrd="5" destOrd="0" parTransId="{D6E05C48-91B9-4E0D-96EF-81C325E6850E}" sibTransId="{1D869FAF-50EA-40EB-A0A9-029B6BB0365A}"/>
    <dgm:cxn modelId="{E9928D35-8395-4D67-AA77-B93CD1CA7326}" srcId="{6EB90940-841A-4CD7-9C3D-E2AC06BD0DBC}" destId="{D6CF139E-36B7-46F0-B1C9-FB310B216FC8}" srcOrd="3" destOrd="0" parTransId="{D691EB58-DAE8-4697-BACC-D35E4B92AB1A}" sibTransId="{F413C5E4-104F-4B3E-8554-5CE5711DA778}"/>
    <dgm:cxn modelId="{4DA08ED8-AD84-4167-94C9-C021CF1DB076}" type="presOf" srcId="{6EB90940-841A-4CD7-9C3D-E2AC06BD0DBC}" destId="{07675B22-612D-41DF-9498-86E13F53767B}" srcOrd="0" destOrd="0" presId="urn:microsoft.com/office/officeart/2008/layout/HexagonCluster"/>
    <dgm:cxn modelId="{A257008E-83E1-4286-B74F-4D4FE7CF1855}" srcId="{6EB90940-841A-4CD7-9C3D-E2AC06BD0DBC}" destId="{1520809C-F623-4B00-868E-8D19F07899F3}" srcOrd="7" destOrd="0" parTransId="{799AB51D-038E-4E61-A8C3-CC0A906B0D6E}" sibTransId="{7B46769D-C440-416A-B598-9D93F42A4DD6}"/>
    <dgm:cxn modelId="{4D017335-8096-4854-A025-D655B1E82ACE}" srcId="{6EB90940-841A-4CD7-9C3D-E2AC06BD0DBC}" destId="{F39CF339-DD77-471B-9DC2-BAA51DDF5281}" srcOrd="8" destOrd="0" parTransId="{AFC7016E-0826-4CC0-836E-FD2105285AD5}" sibTransId="{E7D355D4-CE48-4F6E-9093-314B04932EAB}"/>
    <dgm:cxn modelId="{C3F1A076-305E-41DF-B0A3-F68F71B7799E}" srcId="{6EB90940-841A-4CD7-9C3D-E2AC06BD0DBC}" destId="{12E9D761-5878-413E-80F4-3AC786C19E4D}" srcOrd="9" destOrd="0" parTransId="{80923080-97AD-4C96-9CB2-F3CD45DC29EB}" sibTransId="{42C2E37D-E8B9-4BF9-9202-6C24B38A875C}"/>
    <dgm:cxn modelId="{EE283763-A387-4AED-B42D-912890CF5E03}" type="presOf" srcId="{3A8AC09D-C6EF-454B-8639-7135EF9B593D}" destId="{A3C2567D-BE9C-4ECA-A054-A5FDBF26357E}" srcOrd="0" destOrd="0" presId="urn:microsoft.com/office/officeart/2008/layout/HexagonCluster"/>
    <dgm:cxn modelId="{D0DEFB6C-6C5E-4010-9778-C0C60A1EB097}" srcId="{6EB90940-841A-4CD7-9C3D-E2AC06BD0DBC}" destId="{2A4900AE-128B-482B-9275-8AAC5F319394}" srcOrd="15" destOrd="0" parTransId="{3F63A758-AEA2-4BDA-B8E8-3A90F358C8F0}" sibTransId="{A0949147-B32D-4346-9F97-067B82ADA4B8}"/>
    <dgm:cxn modelId="{CA1ACE95-6EAB-482D-B9FD-F2EA95C8361E}" type="presOf" srcId="{7C5F5F87-F75A-48AF-8643-2BAF425C9AFF}" destId="{A0802FD2-B1A4-48F5-8CE0-38F4E824E494}" srcOrd="0" destOrd="0" presId="urn:microsoft.com/office/officeart/2008/layout/HexagonCluster"/>
    <dgm:cxn modelId="{92C5320F-9E5E-4A4F-B404-66D7E6D96BEA}" srcId="{6EB90940-841A-4CD7-9C3D-E2AC06BD0DBC}" destId="{DBB51D75-D544-4983-92B8-BDF81FC294B6}" srcOrd="14" destOrd="0" parTransId="{C59C907C-E52C-409B-92B5-EC897273D675}" sibTransId="{BC879930-A354-4422-9CF9-E9B8A5C2936A}"/>
    <dgm:cxn modelId="{06A23487-6444-4F90-9684-C188492FEBF7}" type="presOf" srcId="{12E9D761-5878-413E-80F4-3AC786C19E4D}" destId="{00407B87-7D90-44B1-ABFA-C9A017220704}" srcOrd="0" destOrd="0" presId="urn:microsoft.com/office/officeart/2008/layout/HexagonCluster"/>
    <dgm:cxn modelId="{00549A3C-B907-4114-9B12-F9EC9AB74086}" type="presOf" srcId="{E7B270DA-8CFE-4277-94B1-BEB97AF9E36B}" destId="{09886761-942A-4741-9630-F2546AB2899B}" srcOrd="0" destOrd="0" presId="urn:microsoft.com/office/officeart/2008/layout/HexagonCluster"/>
    <dgm:cxn modelId="{3AC0CEAE-A547-46A5-8289-2D10BC7FA52D}" srcId="{6EB90940-841A-4CD7-9C3D-E2AC06BD0DBC}" destId="{F49273A6-DF40-40E0-91E8-962D54BF7A1E}" srcOrd="2" destOrd="0" parTransId="{257E6E25-EC57-4A3D-8694-D90203442EDF}" sibTransId="{095C17AC-EF65-4290-B8BB-2477C578DA4E}"/>
    <dgm:cxn modelId="{1AB32F3C-4750-434C-AE59-7AFD283D1BFA}" type="presOf" srcId="{1D869FAF-50EA-40EB-A0A9-029B6BB0365A}" destId="{85940494-9CBA-4AA8-A873-2A7A4961A9A8}" srcOrd="0" destOrd="0" presId="urn:microsoft.com/office/officeart/2008/layout/HexagonCluster"/>
    <dgm:cxn modelId="{CAA19888-8DE3-4684-9134-4CCE9B9B4C9F}" type="presOf" srcId="{89163354-B8BB-4277-89C9-B0EF539CF7A8}" destId="{6E005E72-5706-4FB5-940E-670172BCAE85}" srcOrd="0" destOrd="0" presId="urn:microsoft.com/office/officeart/2008/layout/HexagonCluster"/>
    <dgm:cxn modelId="{19362A94-4D25-42C8-ACAF-136F9CF153EE}" srcId="{6EB90940-841A-4CD7-9C3D-E2AC06BD0DBC}" destId="{4EEEFBE6-3E24-4096-93CD-971F1A7A2A3C}" srcOrd="12" destOrd="0" parTransId="{70D1C1FC-612E-4100-A9E2-72DF4810E730}" sibTransId="{C5677DA1-73DF-43C7-9831-9AC612CD7CB9}"/>
    <dgm:cxn modelId="{65127A1C-BCE2-47BB-9AF8-37422E9CE858}" type="presOf" srcId="{F413C5E4-104F-4B3E-8554-5CE5711DA778}" destId="{7A7DEA61-F8D0-4BFC-999A-3E08D9C5EBA6}" srcOrd="0" destOrd="0" presId="urn:microsoft.com/office/officeart/2008/layout/HexagonCluster"/>
    <dgm:cxn modelId="{DF78C340-38BA-493D-BFE6-8C39ED7E1669}" type="presOf" srcId="{0DF6DB04-DF92-4817-A129-180230C910A9}" destId="{9CF8DBCD-5D28-46CE-90E3-0CB57BC2C962}" srcOrd="0" destOrd="0" presId="urn:microsoft.com/office/officeart/2008/layout/HexagonCluster"/>
    <dgm:cxn modelId="{29F83DA0-5343-41FD-9DB6-3AC889E64D06}" type="presOf" srcId="{42617BEF-3B71-4B5F-9F51-A4AB6E0FD02F}" destId="{4CA3E71D-F2C5-484E-A34E-918E0FE01C1F}" srcOrd="0" destOrd="0" presId="urn:microsoft.com/office/officeart/2008/layout/HexagonCluster"/>
    <dgm:cxn modelId="{FC5C938C-06D2-4CBB-B934-7E6206CB5747}" type="presOf" srcId="{41737112-4622-4201-9D8C-FA547E16644E}" destId="{5BC6638A-FC73-49B4-8FE7-32C62DEF06A2}" srcOrd="0" destOrd="0" presId="urn:microsoft.com/office/officeart/2008/layout/HexagonCluster"/>
    <dgm:cxn modelId="{6C4483F8-DB50-44D8-BC60-F968D1B31DA0}" srcId="{6EB90940-841A-4CD7-9C3D-E2AC06BD0DBC}" destId="{63FB3BC7-17E4-46D0-BBD1-50CA49D2E8C6}" srcOrd="10" destOrd="0" parTransId="{8B1A02F6-594D-4747-ACD2-71ABD2F5942E}" sibTransId="{42617BEF-3B71-4B5F-9F51-A4AB6E0FD02F}"/>
    <dgm:cxn modelId="{53315B4C-0E98-47D1-8237-8B2210C51D00}" srcId="{6EB90940-841A-4CD7-9C3D-E2AC06BD0DBC}" destId="{1F16E6C1-AB04-4F13-98FD-9B6D70144354}" srcOrd="1" destOrd="0" parTransId="{0789C5CE-D025-446A-9272-AE9523A8637B}" sibTransId="{E03440FC-F4BC-4B49-B0A7-045CAC03EBB4}"/>
    <dgm:cxn modelId="{02D980BF-605F-4ABB-901E-1460EAA85224}" type="presOf" srcId="{F39CF339-DD77-471B-9DC2-BAA51DDF5281}" destId="{947E0AE6-03E8-4235-88EC-CC573253C29C}" srcOrd="0" destOrd="0" presId="urn:microsoft.com/office/officeart/2008/layout/HexagonCluster"/>
    <dgm:cxn modelId="{B37D89A3-7B59-47AE-B918-6FD219D879B2}" type="presOf" srcId="{7B46769D-C440-416A-B598-9D93F42A4DD6}" destId="{4A37B891-2D82-4578-AC62-E1C85FC72430}" srcOrd="0" destOrd="0" presId="urn:microsoft.com/office/officeart/2008/layout/HexagonCluster"/>
    <dgm:cxn modelId="{B0C2DFEB-59E8-4BB1-A3AF-47CA5438FCA8}" srcId="{6EB90940-841A-4CD7-9C3D-E2AC06BD0DBC}" destId="{0DF6DB04-DF92-4817-A129-180230C910A9}" srcOrd="0" destOrd="0" parTransId="{99E73E2D-8CC9-48B8-ACE8-FDB824CE6C90}" sibTransId="{6858D48D-41A0-45BB-B2A0-E58097F4B5E4}"/>
    <dgm:cxn modelId="{43A6B0B6-4BB9-49CD-B0CB-4100443274D9}" srcId="{6EB90940-841A-4CD7-9C3D-E2AC06BD0DBC}" destId="{3A8AC09D-C6EF-454B-8639-7135EF9B593D}" srcOrd="6" destOrd="0" parTransId="{872010EC-8A93-4E87-A6A9-3B692019592A}" sibTransId="{89163354-B8BB-4277-89C9-B0EF539CF7A8}"/>
    <dgm:cxn modelId="{479AA68D-EFE7-40F3-910B-F8D6CA3030F6}" type="presParOf" srcId="{07675B22-612D-41DF-9498-86E13F53767B}" destId="{3A88DB06-73F4-4FBB-9862-F5A4E1F6AD0C}" srcOrd="0" destOrd="0" presId="urn:microsoft.com/office/officeart/2008/layout/HexagonCluster"/>
    <dgm:cxn modelId="{023046AD-62E4-49D1-9A79-D83504A66A1D}" type="presParOf" srcId="{3A88DB06-73F4-4FBB-9862-F5A4E1F6AD0C}" destId="{9CF8DBCD-5D28-46CE-90E3-0CB57BC2C962}" srcOrd="0" destOrd="0" presId="urn:microsoft.com/office/officeart/2008/layout/HexagonCluster"/>
    <dgm:cxn modelId="{8DCA6CE1-E54E-4F81-97AB-7C4312E9703E}" type="presParOf" srcId="{07675B22-612D-41DF-9498-86E13F53767B}" destId="{5E1A5851-FDA6-4FDF-A8A1-4445B3032D01}" srcOrd="1" destOrd="0" presId="urn:microsoft.com/office/officeart/2008/layout/HexagonCluster"/>
    <dgm:cxn modelId="{903FDD6A-EB5C-4784-BF61-093D5AC21820}" type="presParOf" srcId="{5E1A5851-FDA6-4FDF-A8A1-4445B3032D01}" destId="{C469EADD-DFB1-47F3-A74B-4AE76CF9DB8C}" srcOrd="0" destOrd="0" presId="urn:microsoft.com/office/officeart/2008/layout/HexagonCluster"/>
    <dgm:cxn modelId="{A78DEE5A-EDE3-4CA1-81A5-07F2CDC12AC7}" type="presParOf" srcId="{07675B22-612D-41DF-9498-86E13F53767B}" destId="{86018357-0987-43C9-901B-404773A6ABD8}" srcOrd="2" destOrd="0" presId="urn:microsoft.com/office/officeart/2008/layout/HexagonCluster"/>
    <dgm:cxn modelId="{82BE83B1-E91D-491E-98F4-B089B07271D4}" type="presParOf" srcId="{86018357-0987-43C9-901B-404773A6ABD8}" destId="{ACB01835-C785-4FB1-B47C-170D6FDB52AA}" srcOrd="0" destOrd="0" presId="urn:microsoft.com/office/officeart/2008/layout/HexagonCluster"/>
    <dgm:cxn modelId="{A270E13E-88E1-4958-839C-05778E524207}" type="presParOf" srcId="{07675B22-612D-41DF-9498-86E13F53767B}" destId="{B152D9C3-40CA-4A46-9C40-1237F2077027}" srcOrd="3" destOrd="0" presId="urn:microsoft.com/office/officeart/2008/layout/HexagonCluster"/>
    <dgm:cxn modelId="{80884B83-21A3-40C4-95FA-C487407E6B3F}" type="presParOf" srcId="{B152D9C3-40CA-4A46-9C40-1237F2077027}" destId="{82560081-3C62-452D-8FFC-206125062AF6}" srcOrd="0" destOrd="0" presId="urn:microsoft.com/office/officeart/2008/layout/HexagonCluster"/>
    <dgm:cxn modelId="{3D996E6B-61D0-4334-B45A-BB6B5122D713}" type="presParOf" srcId="{07675B22-612D-41DF-9498-86E13F53767B}" destId="{C3994A65-7EEA-4D89-81CE-0839862D9EEE}" srcOrd="4" destOrd="0" presId="urn:microsoft.com/office/officeart/2008/layout/HexagonCluster"/>
    <dgm:cxn modelId="{284CD968-9911-44AB-84FA-0402DE37E3EB}" type="presParOf" srcId="{C3994A65-7EEA-4D89-81CE-0839862D9EEE}" destId="{BC6736A8-4296-40A5-B0D5-7D1993E6287C}" srcOrd="0" destOrd="0" presId="urn:microsoft.com/office/officeart/2008/layout/HexagonCluster"/>
    <dgm:cxn modelId="{AC9C1228-181F-4C21-AA96-B6F01207A7A2}" type="presParOf" srcId="{07675B22-612D-41DF-9498-86E13F53767B}" destId="{941C4D7B-87F3-4150-8097-CBE3EBDB1DE8}" srcOrd="5" destOrd="0" presId="urn:microsoft.com/office/officeart/2008/layout/HexagonCluster"/>
    <dgm:cxn modelId="{F1D5CF6B-6ADD-47A6-96F8-4393A5DC2936}" type="presParOf" srcId="{941C4D7B-87F3-4150-8097-CBE3EBDB1DE8}" destId="{814DC388-2F58-4B00-8F14-8DA34458074A}" srcOrd="0" destOrd="0" presId="urn:microsoft.com/office/officeart/2008/layout/HexagonCluster"/>
    <dgm:cxn modelId="{DB55F927-40D6-49E1-8180-E5BEA2440B10}" type="presParOf" srcId="{07675B22-612D-41DF-9498-86E13F53767B}" destId="{A709FB51-CB82-4DF1-B1FD-A88FE4A4AEC3}" srcOrd="6" destOrd="0" presId="urn:microsoft.com/office/officeart/2008/layout/HexagonCluster"/>
    <dgm:cxn modelId="{E211C28D-C84C-48F3-BFF8-1E415EB72EED}" type="presParOf" srcId="{A709FB51-CB82-4DF1-B1FD-A88FE4A4AEC3}" destId="{523C4F09-0517-4FA9-A03E-F97C90D0C01E}" srcOrd="0" destOrd="0" presId="urn:microsoft.com/office/officeart/2008/layout/HexagonCluster"/>
    <dgm:cxn modelId="{E2CA73B1-C586-4A3A-96E3-E5ACCC543FD4}" type="presParOf" srcId="{07675B22-612D-41DF-9498-86E13F53767B}" destId="{02A23501-5A25-4985-A9C2-00A0E2050FA3}" srcOrd="7" destOrd="0" presId="urn:microsoft.com/office/officeart/2008/layout/HexagonCluster"/>
    <dgm:cxn modelId="{700CB960-E979-4D9F-BA67-ED7322E55FA4}" type="presParOf" srcId="{02A23501-5A25-4985-A9C2-00A0E2050FA3}" destId="{E6040E73-9964-41C9-B803-261CE17FC9FD}" srcOrd="0" destOrd="0" presId="urn:microsoft.com/office/officeart/2008/layout/HexagonCluster"/>
    <dgm:cxn modelId="{EEA2C862-6766-43CC-98AC-7B08BF81017A}" type="presParOf" srcId="{07675B22-612D-41DF-9498-86E13F53767B}" destId="{FF480194-B79E-41C1-A414-3C55481F4849}" srcOrd="8" destOrd="0" presId="urn:microsoft.com/office/officeart/2008/layout/HexagonCluster"/>
    <dgm:cxn modelId="{0B20CD51-B9F3-4CCB-BCF2-B88EF2728E0C}" type="presParOf" srcId="{FF480194-B79E-41C1-A414-3C55481F4849}" destId="{200AB4D2-B498-4F4C-9831-104084011557}" srcOrd="0" destOrd="0" presId="urn:microsoft.com/office/officeart/2008/layout/HexagonCluster"/>
    <dgm:cxn modelId="{144A100F-E658-446A-9C4D-7F99120585DC}" type="presParOf" srcId="{07675B22-612D-41DF-9498-86E13F53767B}" destId="{975A7949-C712-4FFB-B276-33E55ED4A5C8}" srcOrd="9" destOrd="0" presId="urn:microsoft.com/office/officeart/2008/layout/HexagonCluster"/>
    <dgm:cxn modelId="{75B6FBA7-6117-41D5-A4F0-2689ACB33550}" type="presParOf" srcId="{975A7949-C712-4FFB-B276-33E55ED4A5C8}" destId="{F6F7A72B-336F-4564-A758-018E0BEB9CE5}" srcOrd="0" destOrd="0" presId="urn:microsoft.com/office/officeart/2008/layout/HexagonCluster"/>
    <dgm:cxn modelId="{466F3165-ABB0-4E42-A6AC-CE79276018DB}" type="presParOf" srcId="{07675B22-612D-41DF-9498-86E13F53767B}" destId="{17719819-BC03-4FF5-9714-6149792D9ABD}" srcOrd="10" destOrd="0" presId="urn:microsoft.com/office/officeart/2008/layout/HexagonCluster"/>
    <dgm:cxn modelId="{11D08106-0399-47A9-9E29-ACEAF6017054}" type="presParOf" srcId="{17719819-BC03-4FF5-9714-6149792D9ABD}" destId="{0C13090C-3BB4-4FEF-BBAA-B15FAB49C0CF}" srcOrd="0" destOrd="0" presId="urn:microsoft.com/office/officeart/2008/layout/HexagonCluster"/>
    <dgm:cxn modelId="{F797D994-C756-466B-8525-494ACAC0BB62}" type="presParOf" srcId="{07675B22-612D-41DF-9498-86E13F53767B}" destId="{5E1763D2-AE75-44DD-9A87-26A419D34674}" srcOrd="11" destOrd="0" presId="urn:microsoft.com/office/officeart/2008/layout/HexagonCluster"/>
    <dgm:cxn modelId="{E3E7F2CB-B702-47DA-B956-B9AB1FA07D98}" type="presParOf" srcId="{5E1763D2-AE75-44DD-9A87-26A419D34674}" destId="{D07B7F6C-B87E-49C5-86FC-76A94321341A}" srcOrd="0" destOrd="0" presId="urn:microsoft.com/office/officeart/2008/layout/HexagonCluster"/>
    <dgm:cxn modelId="{B4D206E5-49BE-4B8E-A489-03E0F396C7B5}" type="presParOf" srcId="{07675B22-612D-41DF-9498-86E13F53767B}" destId="{C11DFB79-B4F4-46D0-972A-778768FD328D}" srcOrd="12" destOrd="0" presId="urn:microsoft.com/office/officeart/2008/layout/HexagonCluster"/>
    <dgm:cxn modelId="{7DE5B37A-78AB-431D-A406-6206B68A87C2}" type="presParOf" srcId="{C11DFB79-B4F4-46D0-972A-778768FD328D}" destId="{B9CAEDF5-474C-4765-9472-713B43CE1829}" srcOrd="0" destOrd="0" presId="urn:microsoft.com/office/officeart/2008/layout/HexagonCluster"/>
    <dgm:cxn modelId="{2E8660D7-94A9-47DA-A3AE-3087B6552EE2}" type="presParOf" srcId="{07675B22-612D-41DF-9498-86E13F53767B}" destId="{675F80B8-D205-4FE5-A5A1-87E51DAC95C6}" srcOrd="13" destOrd="0" presId="urn:microsoft.com/office/officeart/2008/layout/HexagonCluster"/>
    <dgm:cxn modelId="{8286CCB8-0E6B-443A-82DE-50EA66174E13}" type="presParOf" srcId="{675F80B8-D205-4FE5-A5A1-87E51DAC95C6}" destId="{0CD7617C-2F83-4A49-B69B-10857E6A8E1F}" srcOrd="0" destOrd="0" presId="urn:microsoft.com/office/officeart/2008/layout/HexagonCluster"/>
    <dgm:cxn modelId="{9DA9C04D-D261-490F-B411-6A4133FF06B9}" type="presParOf" srcId="{07675B22-612D-41DF-9498-86E13F53767B}" destId="{01E84B67-9957-40AE-8D63-B3F69E77BBF4}" srcOrd="14" destOrd="0" presId="urn:microsoft.com/office/officeart/2008/layout/HexagonCluster"/>
    <dgm:cxn modelId="{1D36B69A-F4C2-42EF-8484-981740488E25}" type="presParOf" srcId="{01E84B67-9957-40AE-8D63-B3F69E77BBF4}" destId="{7A7DEA61-F8D0-4BFC-999A-3E08D9C5EBA6}" srcOrd="0" destOrd="0" presId="urn:microsoft.com/office/officeart/2008/layout/HexagonCluster"/>
    <dgm:cxn modelId="{0E935852-A660-4A8C-A387-8BA0436953D0}" type="presParOf" srcId="{07675B22-612D-41DF-9498-86E13F53767B}" destId="{55368B75-9BBE-4E52-83A6-B0B7CE0B0F69}" srcOrd="15" destOrd="0" presId="urn:microsoft.com/office/officeart/2008/layout/HexagonCluster"/>
    <dgm:cxn modelId="{8A2EFA36-C00B-4C9B-BC35-0E92D34E85A2}" type="presParOf" srcId="{55368B75-9BBE-4E52-83A6-B0B7CE0B0F69}" destId="{98AE9B13-D0DB-44A8-A8EA-6B920F615BAE}" srcOrd="0" destOrd="0" presId="urn:microsoft.com/office/officeart/2008/layout/HexagonCluster"/>
    <dgm:cxn modelId="{8770FD06-F999-4B4B-B238-41A1AB963E88}" type="presParOf" srcId="{07675B22-612D-41DF-9498-86E13F53767B}" destId="{1356DC3A-6FF0-43A4-A3E5-17EE44F6A9FF}" srcOrd="16" destOrd="0" presId="urn:microsoft.com/office/officeart/2008/layout/HexagonCluster"/>
    <dgm:cxn modelId="{202BBAA3-21D6-4DAE-869A-DF3BD715DBB1}" type="presParOf" srcId="{1356DC3A-6FF0-43A4-A3E5-17EE44F6A9FF}" destId="{A0802FD2-B1A4-48F5-8CE0-38F4E824E494}" srcOrd="0" destOrd="0" presId="urn:microsoft.com/office/officeart/2008/layout/HexagonCluster"/>
    <dgm:cxn modelId="{10BA6E85-391D-4601-96BC-3C9F9319082B}" type="presParOf" srcId="{07675B22-612D-41DF-9498-86E13F53767B}" destId="{6FFD2A3E-8BB6-4D8B-83EF-2E7121186CF3}" srcOrd="17" destOrd="0" presId="urn:microsoft.com/office/officeart/2008/layout/HexagonCluster"/>
    <dgm:cxn modelId="{4EB4DFE7-2ABD-4C7C-B436-0F6098BEC345}" type="presParOf" srcId="{6FFD2A3E-8BB6-4D8B-83EF-2E7121186CF3}" destId="{D7AD255C-4F46-414B-84D0-C420719E3025}" srcOrd="0" destOrd="0" presId="urn:microsoft.com/office/officeart/2008/layout/HexagonCluster"/>
    <dgm:cxn modelId="{8378B35D-D1AC-44D2-9814-61E1C20867B0}" type="presParOf" srcId="{07675B22-612D-41DF-9498-86E13F53767B}" destId="{AE72271D-A569-476C-AF7E-2AC10C8087EB}" srcOrd="18" destOrd="0" presId="urn:microsoft.com/office/officeart/2008/layout/HexagonCluster"/>
    <dgm:cxn modelId="{FADCA55B-7CB8-4F28-ACB0-BCA846C5FE6A}" type="presParOf" srcId="{AE72271D-A569-476C-AF7E-2AC10C8087EB}" destId="{5BC6638A-FC73-49B4-8FE7-32C62DEF06A2}" srcOrd="0" destOrd="0" presId="urn:microsoft.com/office/officeart/2008/layout/HexagonCluster"/>
    <dgm:cxn modelId="{7AAF739D-3214-484B-9EBE-BDCE798A2C5B}" type="presParOf" srcId="{07675B22-612D-41DF-9498-86E13F53767B}" destId="{B96F5A36-F5FC-4E2B-A3C5-310CA73035CD}" srcOrd="19" destOrd="0" presId="urn:microsoft.com/office/officeart/2008/layout/HexagonCluster"/>
    <dgm:cxn modelId="{431B6E94-4D88-43B3-8BC7-024221A63E01}" type="presParOf" srcId="{B96F5A36-F5FC-4E2B-A3C5-310CA73035CD}" destId="{ADE38C38-C1BF-4803-A91E-B83A9C6E29CD}" srcOrd="0" destOrd="0" presId="urn:microsoft.com/office/officeart/2008/layout/HexagonCluster"/>
    <dgm:cxn modelId="{A7AF438E-B67E-45B3-B0E2-AABC06C4C005}" type="presParOf" srcId="{07675B22-612D-41DF-9498-86E13F53767B}" destId="{09332D16-56EC-4566-A9F0-DBE6C20F82A0}" srcOrd="20" destOrd="0" presId="urn:microsoft.com/office/officeart/2008/layout/HexagonCluster"/>
    <dgm:cxn modelId="{B628F640-21F4-4061-A73E-ED43B83C649C}" type="presParOf" srcId="{09332D16-56EC-4566-A9F0-DBE6C20F82A0}" destId="{E9BC8565-177E-47CC-9EC9-240D21699616}" srcOrd="0" destOrd="0" presId="urn:microsoft.com/office/officeart/2008/layout/HexagonCluster"/>
    <dgm:cxn modelId="{069B8989-2027-4794-BDF6-9450A375884E}" type="presParOf" srcId="{07675B22-612D-41DF-9498-86E13F53767B}" destId="{9DBBD4E8-1446-4299-BED0-D0C735F72ACC}" srcOrd="21" destOrd="0" presId="urn:microsoft.com/office/officeart/2008/layout/HexagonCluster"/>
    <dgm:cxn modelId="{63494C52-7E31-4236-A3ED-0A29351C80A5}" type="presParOf" srcId="{9DBBD4E8-1446-4299-BED0-D0C735F72ACC}" destId="{28EAA362-5B4A-4901-A628-50F0B13CF16B}" srcOrd="0" destOrd="0" presId="urn:microsoft.com/office/officeart/2008/layout/HexagonCluster"/>
    <dgm:cxn modelId="{C113505C-64E6-4EA7-8249-920659CC3D7B}" type="presParOf" srcId="{07675B22-612D-41DF-9498-86E13F53767B}" destId="{98538078-7CF1-4FDF-B075-5CDCBD2AA4C7}" srcOrd="22" destOrd="0" presId="urn:microsoft.com/office/officeart/2008/layout/HexagonCluster"/>
    <dgm:cxn modelId="{85E76BEC-AAEF-4965-BE96-D810DF0CEBDC}" type="presParOf" srcId="{98538078-7CF1-4FDF-B075-5CDCBD2AA4C7}" destId="{85940494-9CBA-4AA8-A873-2A7A4961A9A8}" srcOrd="0" destOrd="0" presId="urn:microsoft.com/office/officeart/2008/layout/HexagonCluster"/>
    <dgm:cxn modelId="{5305CD38-BBAE-4F05-91A7-587DFCE961D7}" type="presParOf" srcId="{07675B22-612D-41DF-9498-86E13F53767B}" destId="{CAD4664E-34C3-4B45-AFC2-23578A6AC0AB}" srcOrd="23" destOrd="0" presId="urn:microsoft.com/office/officeart/2008/layout/HexagonCluster"/>
    <dgm:cxn modelId="{F69B0195-A0A4-48D1-A781-A21D82D83822}" type="presParOf" srcId="{CAD4664E-34C3-4B45-AFC2-23578A6AC0AB}" destId="{819E5A2F-35C6-41A9-A78F-FC5295A0A076}" srcOrd="0" destOrd="0" presId="urn:microsoft.com/office/officeart/2008/layout/HexagonCluster"/>
    <dgm:cxn modelId="{9A904DE1-26FE-491D-92C7-DB53B353C71C}" type="presParOf" srcId="{07675B22-612D-41DF-9498-86E13F53767B}" destId="{AF8362FA-7C33-438C-B2B2-E9EADB937A3F}" srcOrd="24" destOrd="0" presId="urn:microsoft.com/office/officeart/2008/layout/HexagonCluster"/>
    <dgm:cxn modelId="{B15E4CC8-4012-4760-B684-E1B506C903A5}" type="presParOf" srcId="{AF8362FA-7C33-438C-B2B2-E9EADB937A3F}" destId="{A3C2567D-BE9C-4ECA-A054-A5FDBF26357E}" srcOrd="0" destOrd="0" presId="urn:microsoft.com/office/officeart/2008/layout/HexagonCluster"/>
    <dgm:cxn modelId="{B67AF58C-71D0-4887-99CB-BD08FAD08CB9}" type="presParOf" srcId="{07675B22-612D-41DF-9498-86E13F53767B}" destId="{F6879A37-13B4-450E-BB47-E7ED4552F4F8}" srcOrd="25" destOrd="0" presId="urn:microsoft.com/office/officeart/2008/layout/HexagonCluster"/>
    <dgm:cxn modelId="{35B94F21-14E1-4A59-94FC-3DA056D97B06}" type="presParOf" srcId="{F6879A37-13B4-450E-BB47-E7ED4552F4F8}" destId="{29B801D6-E07D-44CB-A2A0-48EEA0BB39D2}" srcOrd="0" destOrd="0" presId="urn:microsoft.com/office/officeart/2008/layout/HexagonCluster"/>
    <dgm:cxn modelId="{A3AED04E-4E76-42F8-A108-7414F50C5983}" type="presParOf" srcId="{07675B22-612D-41DF-9498-86E13F53767B}" destId="{982EFE29-F20C-4943-8004-F0972A781B68}" srcOrd="26" destOrd="0" presId="urn:microsoft.com/office/officeart/2008/layout/HexagonCluster"/>
    <dgm:cxn modelId="{DB4CDC9A-7F0A-4FBA-B179-B36F90861FE2}" type="presParOf" srcId="{982EFE29-F20C-4943-8004-F0972A781B68}" destId="{6E005E72-5706-4FB5-940E-670172BCAE85}" srcOrd="0" destOrd="0" presId="urn:microsoft.com/office/officeart/2008/layout/HexagonCluster"/>
    <dgm:cxn modelId="{798AC950-15E5-434D-B46C-645F68683A53}" type="presParOf" srcId="{07675B22-612D-41DF-9498-86E13F53767B}" destId="{B24AB388-C3B2-405A-BF37-D698A21D859C}" srcOrd="27" destOrd="0" presId="urn:microsoft.com/office/officeart/2008/layout/HexagonCluster"/>
    <dgm:cxn modelId="{1F6E35C0-99C9-412A-B3C6-4813CFD71D24}" type="presParOf" srcId="{B24AB388-C3B2-405A-BF37-D698A21D859C}" destId="{2C59A9A9-7AEA-4D1E-917F-0F32EE4E6EC3}" srcOrd="0" destOrd="0" presId="urn:microsoft.com/office/officeart/2008/layout/HexagonCluster"/>
    <dgm:cxn modelId="{37B07CCF-05E1-4DEA-A8CD-E7BEDCDA295C}" type="presParOf" srcId="{07675B22-612D-41DF-9498-86E13F53767B}" destId="{7CA9D08A-976B-4257-96C4-BF37BC0D9AA9}" srcOrd="28" destOrd="0" presId="urn:microsoft.com/office/officeart/2008/layout/HexagonCluster"/>
    <dgm:cxn modelId="{052602CF-6BE5-496A-8B24-BF99879DCDFC}" type="presParOf" srcId="{7CA9D08A-976B-4257-96C4-BF37BC0D9AA9}" destId="{6E743A58-D197-4229-8ABD-9635A800A7C0}" srcOrd="0" destOrd="0" presId="urn:microsoft.com/office/officeart/2008/layout/HexagonCluster"/>
    <dgm:cxn modelId="{F5CFBE21-1565-4266-85D0-9D4E82749E57}" type="presParOf" srcId="{07675B22-612D-41DF-9498-86E13F53767B}" destId="{BA712050-AC72-4921-8928-62DA603C5B2A}" srcOrd="29" destOrd="0" presId="urn:microsoft.com/office/officeart/2008/layout/HexagonCluster"/>
    <dgm:cxn modelId="{FD4E5F2B-41DB-4013-978A-1304F1E50512}" type="presParOf" srcId="{BA712050-AC72-4921-8928-62DA603C5B2A}" destId="{1F28069B-9BA6-4282-91C0-5F143432C3B3}" srcOrd="0" destOrd="0" presId="urn:microsoft.com/office/officeart/2008/layout/HexagonCluster"/>
    <dgm:cxn modelId="{56A38B11-F37C-4B7B-B81C-896B56A767AD}" type="presParOf" srcId="{07675B22-612D-41DF-9498-86E13F53767B}" destId="{2B7CCBD7-43C7-4BB0-8969-D0558020EEEC}" srcOrd="30" destOrd="0" presId="urn:microsoft.com/office/officeart/2008/layout/HexagonCluster"/>
    <dgm:cxn modelId="{38BC34C7-7AF6-4173-B9C4-EF66028B16F2}" type="presParOf" srcId="{2B7CCBD7-43C7-4BB0-8969-D0558020EEEC}" destId="{4A37B891-2D82-4578-AC62-E1C85FC72430}" srcOrd="0" destOrd="0" presId="urn:microsoft.com/office/officeart/2008/layout/HexagonCluster"/>
    <dgm:cxn modelId="{5958E64C-7C3A-4F5A-99D6-E76B4D022637}" type="presParOf" srcId="{07675B22-612D-41DF-9498-86E13F53767B}" destId="{78E4A80A-B3F5-4B1C-8E1E-D220E9136D0A}" srcOrd="31" destOrd="0" presId="urn:microsoft.com/office/officeart/2008/layout/HexagonCluster"/>
    <dgm:cxn modelId="{B8DC88CC-0D6B-4604-8583-A182F1AB52C5}" type="presParOf" srcId="{78E4A80A-B3F5-4B1C-8E1E-D220E9136D0A}" destId="{20C2B6D9-9D4F-4819-A387-47727C632E9E}" srcOrd="0" destOrd="0" presId="urn:microsoft.com/office/officeart/2008/layout/HexagonCluster"/>
    <dgm:cxn modelId="{BD689D51-C6EF-4B6E-9373-F323D65FB6B6}" type="presParOf" srcId="{07675B22-612D-41DF-9498-86E13F53767B}" destId="{91A6B9DB-8D91-4A5B-84F1-47F7DFDC2335}" srcOrd="32" destOrd="0" presId="urn:microsoft.com/office/officeart/2008/layout/HexagonCluster"/>
    <dgm:cxn modelId="{50B1CD8C-DE76-45DA-A994-7F7BA23DAFD2}" type="presParOf" srcId="{91A6B9DB-8D91-4A5B-84F1-47F7DFDC2335}" destId="{947E0AE6-03E8-4235-88EC-CC573253C29C}" srcOrd="0" destOrd="0" presId="urn:microsoft.com/office/officeart/2008/layout/HexagonCluster"/>
    <dgm:cxn modelId="{8846F470-7E6F-44D2-B279-8E30B1CB1ADD}" type="presParOf" srcId="{07675B22-612D-41DF-9498-86E13F53767B}" destId="{25E7F5E4-8E10-48C2-9D53-329A9CDEA9BF}" srcOrd="33" destOrd="0" presId="urn:microsoft.com/office/officeart/2008/layout/HexagonCluster"/>
    <dgm:cxn modelId="{8AAC2918-343E-4AB4-ABD0-E2DCB4C01EBC}" type="presParOf" srcId="{25E7F5E4-8E10-48C2-9D53-329A9CDEA9BF}" destId="{75BA91DC-27C4-4068-A410-098757B5B87D}" srcOrd="0" destOrd="0" presId="urn:microsoft.com/office/officeart/2008/layout/HexagonCluster"/>
    <dgm:cxn modelId="{BE92D6EB-FC3D-4B7C-BFDE-4CCD7B358DC8}" type="presParOf" srcId="{07675B22-612D-41DF-9498-86E13F53767B}" destId="{B66EB2D1-40DD-48DD-B888-A036A5EA9818}" srcOrd="34" destOrd="0" presId="urn:microsoft.com/office/officeart/2008/layout/HexagonCluster"/>
    <dgm:cxn modelId="{CB2FE159-B1B5-432C-89BB-9BEBDA1ECB1A}" type="presParOf" srcId="{B66EB2D1-40DD-48DD-B888-A036A5EA9818}" destId="{3B9FE016-0FAC-498F-9B29-F1ED600518BB}" srcOrd="0" destOrd="0" presId="urn:microsoft.com/office/officeart/2008/layout/HexagonCluster"/>
    <dgm:cxn modelId="{B810DDAE-B98F-4B53-8BFB-38F8E402627D}" type="presParOf" srcId="{07675B22-612D-41DF-9498-86E13F53767B}" destId="{E5F17985-7EEF-4CFA-9D0A-77A78EFA4890}" srcOrd="35" destOrd="0" presId="urn:microsoft.com/office/officeart/2008/layout/HexagonCluster"/>
    <dgm:cxn modelId="{CB82F7E9-AA72-4CEB-9289-A61E187FD0DC}" type="presParOf" srcId="{E5F17985-7EEF-4CFA-9D0A-77A78EFA4890}" destId="{401C07D1-046D-4BCD-ACC9-4B265C7C76EB}" srcOrd="0" destOrd="0" presId="urn:microsoft.com/office/officeart/2008/layout/HexagonCluster"/>
    <dgm:cxn modelId="{D833345B-AA39-452A-BAF4-CCEC5B247A4E}" type="presParOf" srcId="{07675B22-612D-41DF-9498-86E13F53767B}" destId="{A5022A5D-CFE1-43D5-853B-D3E614DC9DE8}" srcOrd="36" destOrd="0" presId="urn:microsoft.com/office/officeart/2008/layout/HexagonCluster"/>
    <dgm:cxn modelId="{E6D78402-2D1C-4504-A33D-821C2CF14E41}" type="presParOf" srcId="{A5022A5D-CFE1-43D5-853B-D3E614DC9DE8}" destId="{00407B87-7D90-44B1-ABFA-C9A017220704}" srcOrd="0" destOrd="0" presId="urn:microsoft.com/office/officeart/2008/layout/HexagonCluster"/>
    <dgm:cxn modelId="{7EA30509-005E-47C7-9D39-AF375B5F5A56}" type="presParOf" srcId="{07675B22-612D-41DF-9498-86E13F53767B}" destId="{A5A77806-1456-49B3-AD7A-4F33895B0287}" srcOrd="37" destOrd="0" presId="urn:microsoft.com/office/officeart/2008/layout/HexagonCluster"/>
    <dgm:cxn modelId="{1C654C10-68A3-40AB-B7B7-B012DB851373}" type="presParOf" srcId="{A5A77806-1456-49B3-AD7A-4F33895B0287}" destId="{8E3DDC4C-82FB-4602-BD66-6FACA848BD8C}" srcOrd="0" destOrd="0" presId="urn:microsoft.com/office/officeart/2008/layout/HexagonCluster"/>
    <dgm:cxn modelId="{5D8DE8CF-B4C9-4B67-8479-C340BA664DCC}" type="presParOf" srcId="{07675B22-612D-41DF-9498-86E13F53767B}" destId="{3FD9E6B1-D5E4-4DA0-A3D8-E5543DD5B74E}" srcOrd="38" destOrd="0" presId="urn:microsoft.com/office/officeart/2008/layout/HexagonCluster"/>
    <dgm:cxn modelId="{FBA6332F-F43E-45BF-986A-16C59F87BA23}" type="presParOf" srcId="{3FD9E6B1-D5E4-4DA0-A3D8-E5543DD5B74E}" destId="{8A3FE80D-7E16-434A-AD73-2148D1AF939B}" srcOrd="0" destOrd="0" presId="urn:microsoft.com/office/officeart/2008/layout/HexagonCluster"/>
    <dgm:cxn modelId="{05DE30E6-5BF7-4764-8CF0-6395014F3BA4}" type="presParOf" srcId="{07675B22-612D-41DF-9498-86E13F53767B}" destId="{1DC25964-5722-41BC-BB9C-4B9AC963FBCF}" srcOrd="39" destOrd="0" presId="urn:microsoft.com/office/officeart/2008/layout/HexagonCluster"/>
    <dgm:cxn modelId="{4F01BDAA-ACE3-4C4C-A26E-0E01FD0CDBF3}" type="presParOf" srcId="{1DC25964-5722-41BC-BB9C-4B9AC963FBCF}" destId="{4FC8DC2B-BDE7-4736-949B-A89E8EB9666F}" srcOrd="0" destOrd="0" presId="urn:microsoft.com/office/officeart/2008/layout/HexagonCluster"/>
    <dgm:cxn modelId="{67CD9DEB-EA46-412C-A721-049BC0C1A0DB}" type="presParOf" srcId="{07675B22-612D-41DF-9498-86E13F53767B}" destId="{49338624-653F-4F7F-9D87-25228C8F9B83}" srcOrd="40" destOrd="0" presId="urn:microsoft.com/office/officeart/2008/layout/HexagonCluster"/>
    <dgm:cxn modelId="{22A967B4-750E-48C1-8E99-7287DDD9A80A}" type="presParOf" srcId="{49338624-653F-4F7F-9D87-25228C8F9B83}" destId="{610EC47F-5E8F-4E3B-BFA2-BF5E2ED74670}" srcOrd="0" destOrd="0" presId="urn:microsoft.com/office/officeart/2008/layout/HexagonCluster"/>
    <dgm:cxn modelId="{DA9CE215-7E60-4033-BC2E-DA7606954D9B}" type="presParOf" srcId="{07675B22-612D-41DF-9498-86E13F53767B}" destId="{E7D9FBA3-43BC-49DF-9F5E-5AA57EF1B70F}" srcOrd="41" destOrd="0" presId="urn:microsoft.com/office/officeart/2008/layout/HexagonCluster"/>
    <dgm:cxn modelId="{C1A4E5F8-203C-4417-AF64-096FCBBF7DA0}" type="presParOf" srcId="{E7D9FBA3-43BC-49DF-9F5E-5AA57EF1B70F}" destId="{9E6D5F7C-0BAE-4A65-B5D9-9856C27F290A}" srcOrd="0" destOrd="0" presId="urn:microsoft.com/office/officeart/2008/layout/HexagonCluster"/>
    <dgm:cxn modelId="{DA63D5FC-B8A2-46CC-BBAA-34F22263D682}" type="presParOf" srcId="{07675B22-612D-41DF-9498-86E13F53767B}" destId="{1FA85893-117B-4E69-8CA5-296DC74D1546}" srcOrd="42" destOrd="0" presId="urn:microsoft.com/office/officeart/2008/layout/HexagonCluster"/>
    <dgm:cxn modelId="{78027BED-1055-4BD0-B2D0-71094C727978}" type="presParOf" srcId="{1FA85893-117B-4E69-8CA5-296DC74D1546}" destId="{4CA3E71D-F2C5-484E-A34E-918E0FE01C1F}" srcOrd="0" destOrd="0" presId="urn:microsoft.com/office/officeart/2008/layout/HexagonCluster"/>
    <dgm:cxn modelId="{A70D2AB4-C51E-4709-89C3-375CF051C265}" type="presParOf" srcId="{07675B22-612D-41DF-9498-86E13F53767B}" destId="{BD6700A3-D0E5-45C0-8143-5EEB9059E7E5}" srcOrd="43" destOrd="0" presId="urn:microsoft.com/office/officeart/2008/layout/HexagonCluster"/>
    <dgm:cxn modelId="{83902A84-926B-4BCB-B0F1-543C2B667A6B}" type="presParOf" srcId="{BD6700A3-D0E5-45C0-8143-5EEB9059E7E5}" destId="{EA9F745B-E8B9-44FC-AB8D-C57D936E77AF}" srcOrd="0" destOrd="0" presId="urn:microsoft.com/office/officeart/2008/layout/HexagonCluster"/>
    <dgm:cxn modelId="{AFFC6736-EF68-4495-A6ED-3F71F4855A2B}" type="presParOf" srcId="{07675B22-612D-41DF-9498-86E13F53767B}" destId="{44546EDD-DBB7-40F3-A981-F3C7EA82783A}" srcOrd="44" destOrd="0" presId="urn:microsoft.com/office/officeart/2008/layout/HexagonCluster"/>
    <dgm:cxn modelId="{009AE501-37EB-4AA7-9630-959CCA31237B}" type="presParOf" srcId="{44546EDD-DBB7-40F3-A981-F3C7EA82783A}" destId="{C0E4B266-9497-40BF-8265-6EBEA020158D}" srcOrd="0" destOrd="0" presId="urn:microsoft.com/office/officeart/2008/layout/HexagonCluster"/>
    <dgm:cxn modelId="{FABC783A-C47A-43B0-B161-2856F9640F04}" type="presParOf" srcId="{07675B22-612D-41DF-9498-86E13F53767B}" destId="{1D143932-AD23-43FD-B061-DAE15E86E778}" srcOrd="45" destOrd="0" presId="urn:microsoft.com/office/officeart/2008/layout/HexagonCluster"/>
    <dgm:cxn modelId="{D5BC1DE1-8643-400A-9828-202E619CC530}" type="presParOf" srcId="{1D143932-AD23-43FD-B061-DAE15E86E778}" destId="{0C7F5C76-9562-451B-AEF4-6CFD3C12D74C}" srcOrd="0" destOrd="0" presId="urn:microsoft.com/office/officeart/2008/layout/HexagonCluster"/>
    <dgm:cxn modelId="{6A18E400-5E2E-40BF-BDE2-BBDD690325E2}" type="presParOf" srcId="{07675B22-612D-41DF-9498-86E13F53767B}" destId="{CA1D82DF-D8F1-4D4F-AB87-AEA515980378}" srcOrd="46" destOrd="0" presId="urn:microsoft.com/office/officeart/2008/layout/HexagonCluster"/>
    <dgm:cxn modelId="{833CB7A8-9334-4D10-9175-161A421D07E6}" type="presParOf" srcId="{CA1D82DF-D8F1-4D4F-AB87-AEA515980378}" destId="{09886761-942A-4741-9630-F2546AB2899B}" srcOrd="0" destOrd="0" presId="urn:microsoft.com/office/officeart/2008/layout/HexagonCluster"/>
    <dgm:cxn modelId="{AF2FAC84-F39B-4ED6-8A61-0C24F53B5CFE}" type="presParOf" srcId="{07675B22-612D-41DF-9498-86E13F53767B}" destId="{3A3ED080-20C0-4D16-8239-5CDF1971FDE1}" srcOrd="47" destOrd="0" presId="urn:microsoft.com/office/officeart/2008/layout/HexagonCluster"/>
    <dgm:cxn modelId="{F72C269A-85A5-4166-8F2D-B927A1B09F6C}" type="presParOf" srcId="{3A3ED080-20C0-4D16-8239-5CDF1971FDE1}" destId="{DC9CFB31-213F-4610-BB79-CDC041BD331D}" srcOrd="0" destOrd="0" presId="urn:microsoft.com/office/officeart/2008/layout/HexagonCluster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F8DBCD-5D28-46CE-90E3-0CB57BC2C962}">
      <dsp:nvSpPr>
        <dsp:cNvPr id="0" name=""/>
        <dsp:cNvSpPr/>
      </dsp:nvSpPr>
      <dsp:spPr>
        <a:xfrm>
          <a:off x="719434" y="1875442"/>
          <a:ext cx="836210" cy="717840"/>
        </a:xfrm>
        <a:prstGeom prst="hexagon">
          <a:avLst>
            <a:gd name="adj" fmla="val 25000"/>
            <a:gd name="vf" fmla="val 115470"/>
          </a:avLst>
        </a:prstGeom>
        <a:solidFill>
          <a:schemeClr val="accent2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Précision</a:t>
          </a:r>
          <a:endParaRPr lang="fr-FR" sz="900" kern="1200" dirty="0"/>
        </a:p>
      </dsp:txBody>
      <dsp:txXfrm>
        <a:off x="848938" y="1986614"/>
        <a:ext cx="577202" cy="495496"/>
      </dsp:txXfrm>
    </dsp:sp>
    <dsp:sp modelId="{C469EADD-DFB1-47F3-A74B-4AE76CF9DB8C}">
      <dsp:nvSpPr>
        <dsp:cNvPr id="0" name=""/>
        <dsp:cNvSpPr/>
      </dsp:nvSpPr>
      <dsp:spPr>
        <a:xfrm>
          <a:off x="739386" y="2196351"/>
          <a:ext cx="97411" cy="8408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B01835-C785-4FB1-B47C-170D6FDB52AA}">
      <dsp:nvSpPr>
        <dsp:cNvPr id="0" name=""/>
        <dsp:cNvSpPr/>
      </dsp:nvSpPr>
      <dsp:spPr>
        <a:xfrm>
          <a:off x="0" y="1478861"/>
          <a:ext cx="836210" cy="717840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560081-3C62-452D-8FFC-206125062AF6}">
      <dsp:nvSpPr>
        <dsp:cNvPr id="0" name=""/>
        <dsp:cNvSpPr/>
      </dsp:nvSpPr>
      <dsp:spPr>
        <a:xfrm>
          <a:off x="572730" y="2101059"/>
          <a:ext cx="97411" cy="8408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6736A8-4296-40A5-B0D5-7D1993E6287C}">
      <dsp:nvSpPr>
        <dsp:cNvPr id="0" name=""/>
        <dsp:cNvSpPr/>
      </dsp:nvSpPr>
      <dsp:spPr>
        <a:xfrm>
          <a:off x="1438868" y="1476408"/>
          <a:ext cx="836210" cy="717840"/>
        </a:xfrm>
        <a:prstGeom prst="hexagon">
          <a:avLst>
            <a:gd name="adj" fmla="val 25000"/>
            <a:gd name="vf" fmla="val 115470"/>
          </a:avLst>
        </a:prstGeom>
        <a:solidFill>
          <a:schemeClr val="accent2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Créativité</a:t>
          </a:r>
          <a:endParaRPr lang="fr-FR" sz="900" kern="1200" dirty="0"/>
        </a:p>
      </dsp:txBody>
      <dsp:txXfrm>
        <a:off x="1568372" y="1587580"/>
        <a:ext cx="577202" cy="495496"/>
      </dsp:txXfrm>
    </dsp:sp>
    <dsp:sp modelId="{814DC388-2F58-4B00-8F14-8DA34458074A}">
      <dsp:nvSpPr>
        <dsp:cNvPr id="0" name=""/>
        <dsp:cNvSpPr/>
      </dsp:nvSpPr>
      <dsp:spPr>
        <a:xfrm>
          <a:off x="2013947" y="2097556"/>
          <a:ext cx="97411" cy="8408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3C4F09-0517-4FA9-A03E-F97C90D0C01E}">
      <dsp:nvSpPr>
        <dsp:cNvPr id="0" name=""/>
        <dsp:cNvSpPr/>
      </dsp:nvSpPr>
      <dsp:spPr>
        <a:xfrm>
          <a:off x="2157716" y="1874041"/>
          <a:ext cx="836210" cy="717840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040E73-9964-41C9-B803-261CE17FC9FD}">
      <dsp:nvSpPr>
        <dsp:cNvPr id="0" name=""/>
        <dsp:cNvSpPr/>
      </dsp:nvSpPr>
      <dsp:spPr>
        <a:xfrm>
          <a:off x="2178255" y="2193548"/>
          <a:ext cx="97411" cy="8408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0AB4D2-B498-4F4C-9831-104084011557}">
      <dsp:nvSpPr>
        <dsp:cNvPr id="0" name=""/>
        <dsp:cNvSpPr/>
      </dsp:nvSpPr>
      <dsp:spPr>
        <a:xfrm>
          <a:off x="719434" y="1081929"/>
          <a:ext cx="836210" cy="717840"/>
        </a:xfrm>
        <a:prstGeom prst="hexagon">
          <a:avLst>
            <a:gd name="adj" fmla="val 25000"/>
            <a:gd name="vf" fmla="val 115470"/>
          </a:avLst>
        </a:prstGeom>
        <a:solidFill>
          <a:schemeClr val="accent2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Logique</a:t>
          </a:r>
          <a:endParaRPr lang="fr-FR" sz="900" kern="1200" dirty="0"/>
        </a:p>
      </dsp:txBody>
      <dsp:txXfrm>
        <a:off x="848938" y="1193101"/>
        <a:ext cx="577202" cy="495496"/>
      </dsp:txXfrm>
    </dsp:sp>
    <dsp:sp modelId="{F6F7A72B-336F-4564-A758-018E0BEB9CE5}">
      <dsp:nvSpPr>
        <dsp:cNvPr id="0" name=""/>
        <dsp:cNvSpPr/>
      </dsp:nvSpPr>
      <dsp:spPr>
        <a:xfrm>
          <a:off x="1288644" y="1091738"/>
          <a:ext cx="97411" cy="8408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13090C-3BB4-4FEF-BBAA-B15FAB49C0CF}">
      <dsp:nvSpPr>
        <dsp:cNvPr id="0" name=""/>
        <dsp:cNvSpPr/>
      </dsp:nvSpPr>
      <dsp:spPr>
        <a:xfrm>
          <a:off x="1438868" y="682895"/>
          <a:ext cx="836210" cy="717840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7B7F6C-B87E-49C5-86FC-76A94321341A}">
      <dsp:nvSpPr>
        <dsp:cNvPr id="0" name=""/>
        <dsp:cNvSpPr/>
      </dsp:nvSpPr>
      <dsp:spPr>
        <a:xfrm>
          <a:off x="1462341" y="1001001"/>
          <a:ext cx="97411" cy="8408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CAEDF5-474C-4765-9472-713B43CE1829}">
      <dsp:nvSpPr>
        <dsp:cNvPr id="0" name=""/>
        <dsp:cNvSpPr/>
      </dsp:nvSpPr>
      <dsp:spPr>
        <a:xfrm>
          <a:off x="2157716" y="1080528"/>
          <a:ext cx="836210" cy="717840"/>
        </a:xfrm>
        <a:prstGeom prst="hexagon">
          <a:avLst>
            <a:gd name="adj" fmla="val 25000"/>
            <a:gd name="vf" fmla="val 115470"/>
          </a:avLst>
        </a:prstGeom>
        <a:solidFill>
          <a:schemeClr val="accent2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Motivation</a:t>
          </a:r>
          <a:endParaRPr lang="fr-FR" sz="900" kern="1200" dirty="0"/>
        </a:p>
      </dsp:txBody>
      <dsp:txXfrm>
        <a:off x="2287220" y="1191700"/>
        <a:ext cx="577202" cy="495496"/>
      </dsp:txXfrm>
    </dsp:sp>
    <dsp:sp modelId="{0CD7617C-2F83-4A49-B69B-10857E6A8E1F}">
      <dsp:nvSpPr>
        <dsp:cNvPr id="0" name=""/>
        <dsp:cNvSpPr/>
      </dsp:nvSpPr>
      <dsp:spPr>
        <a:xfrm>
          <a:off x="2881258" y="1398283"/>
          <a:ext cx="97411" cy="8408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7DEA61-F8D0-4BFC-999A-3E08D9C5EBA6}">
      <dsp:nvSpPr>
        <dsp:cNvPr id="0" name=""/>
        <dsp:cNvSpPr/>
      </dsp:nvSpPr>
      <dsp:spPr>
        <a:xfrm>
          <a:off x="2902220" y="1470936"/>
          <a:ext cx="836210" cy="717840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AE9B13-D0DB-44A8-A8EA-6B920F615BAE}">
      <dsp:nvSpPr>
        <dsp:cNvPr id="0" name=""/>
        <dsp:cNvSpPr/>
      </dsp:nvSpPr>
      <dsp:spPr>
        <a:xfrm>
          <a:off x="3040285" y="1496728"/>
          <a:ext cx="97411" cy="8408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802FD2-B1A4-48F5-8CE0-38F4E824E494}">
      <dsp:nvSpPr>
        <dsp:cNvPr id="0" name=""/>
        <dsp:cNvSpPr/>
      </dsp:nvSpPr>
      <dsp:spPr>
        <a:xfrm>
          <a:off x="2877151" y="690603"/>
          <a:ext cx="836210" cy="717840"/>
        </a:xfrm>
        <a:prstGeom prst="hexagon">
          <a:avLst>
            <a:gd name="adj" fmla="val 25000"/>
            <a:gd name="vf" fmla="val 115470"/>
          </a:avLst>
        </a:prstGeom>
        <a:solidFill>
          <a:schemeClr val="accent2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Perception</a:t>
          </a:r>
          <a:endParaRPr lang="fr-FR" sz="900" kern="1200" dirty="0"/>
        </a:p>
      </dsp:txBody>
      <dsp:txXfrm>
        <a:off x="3006655" y="801775"/>
        <a:ext cx="577202" cy="495496"/>
      </dsp:txXfrm>
    </dsp:sp>
    <dsp:sp modelId="{D7AD255C-4F46-414B-84D0-C420719E3025}">
      <dsp:nvSpPr>
        <dsp:cNvPr id="0" name=""/>
        <dsp:cNvSpPr/>
      </dsp:nvSpPr>
      <dsp:spPr>
        <a:xfrm>
          <a:off x="3600693" y="1012212"/>
          <a:ext cx="97411" cy="8408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C6638A-FC73-49B4-8FE7-32C62DEF06A2}">
      <dsp:nvSpPr>
        <dsp:cNvPr id="0" name=""/>
        <dsp:cNvSpPr/>
      </dsp:nvSpPr>
      <dsp:spPr>
        <a:xfrm>
          <a:off x="3596585" y="1091038"/>
          <a:ext cx="836210" cy="717840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E38C38-C1BF-4803-A91E-B83A9C6E29CD}">
      <dsp:nvSpPr>
        <dsp:cNvPr id="0" name=""/>
        <dsp:cNvSpPr/>
      </dsp:nvSpPr>
      <dsp:spPr>
        <a:xfrm>
          <a:off x="3763240" y="1106803"/>
          <a:ext cx="97411" cy="8408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BC8565-177E-47CC-9EC9-240D21699616}">
      <dsp:nvSpPr>
        <dsp:cNvPr id="0" name=""/>
        <dsp:cNvSpPr/>
      </dsp:nvSpPr>
      <dsp:spPr>
        <a:xfrm>
          <a:off x="3596585" y="1883150"/>
          <a:ext cx="836210" cy="717840"/>
        </a:xfrm>
        <a:prstGeom prst="hexagon">
          <a:avLst>
            <a:gd name="adj" fmla="val 25000"/>
            <a:gd name="vf" fmla="val 115470"/>
          </a:avLst>
        </a:prstGeom>
        <a:solidFill>
          <a:schemeClr val="accent2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Honnêteté</a:t>
          </a:r>
          <a:endParaRPr lang="fr-FR" sz="900" kern="1200" dirty="0"/>
        </a:p>
      </dsp:txBody>
      <dsp:txXfrm>
        <a:off x="3726089" y="1994322"/>
        <a:ext cx="577202" cy="495496"/>
      </dsp:txXfrm>
    </dsp:sp>
    <dsp:sp modelId="{28EAA362-5B4A-4901-A628-50F0B13CF16B}">
      <dsp:nvSpPr>
        <dsp:cNvPr id="0" name=""/>
        <dsp:cNvSpPr/>
      </dsp:nvSpPr>
      <dsp:spPr>
        <a:xfrm>
          <a:off x="3762067" y="2512004"/>
          <a:ext cx="97411" cy="8408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940494-9CBA-4AA8-A873-2A7A4961A9A8}">
      <dsp:nvSpPr>
        <dsp:cNvPr id="0" name=""/>
        <dsp:cNvSpPr/>
      </dsp:nvSpPr>
      <dsp:spPr>
        <a:xfrm>
          <a:off x="2877151" y="2276228"/>
          <a:ext cx="836210" cy="717840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9E5A2F-35C6-41A9-A78F-FC5295A0A076}">
      <dsp:nvSpPr>
        <dsp:cNvPr id="0" name=""/>
        <dsp:cNvSpPr/>
      </dsp:nvSpPr>
      <dsp:spPr>
        <a:xfrm>
          <a:off x="3607148" y="2591181"/>
          <a:ext cx="97411" cy="8408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C2567D-BE9C-4ECA-A054-A5FDBF26357E}">
      <dsp:nvSpPr>
        <dsp:cNvPr id="0" name=""/>
        <dsp:cNvSpPr/>
      </dsp:nvSpPr>
      <dsp:spPr>
        <a:xfrm>
          <a:off x="1438282" y="2271673"/>
          <a:ext cx="836210" cy="717840"/>
        </a:xfrm>
        <a:prstGeom prst="hexagon">
          <a:avLst>
            <a:gd name="adj" fmla="val 25000"/>
            <a:gd name="vf" fmla="val 115470"/>
          </a:avLst>
        </a:prstGeom>
        <a:solidFill>
          <a:schemeClr val="accent2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Sérieux</a:t>
          </a:r>
          <a:endParaRPr lang="fr-FR" sz="900" kern="1200" dirty="0"/>
        </a:p>
      </dsp:txBody>
      <dsp:txXfrm>
        <a:off x="1567786" y="2382845"/>
        <a:ext cx="577202" cy="495496"/>
      </dsp:txXfrm>
    </dsp:sp>
    <dsp:sp modelId="{29B801D6-E07D-44CB-A2A0-48EEA0BB39D2}">
      <dsp:nvSpPr>
        <dsp:cNvPr id="0" name=""/>
        <dsp:cNvSpPr/>
      </dsp:nvSpPr>
      <dsp:spPr>
        <a:xfrm>
          <a:off x="1461754" y="2589779"/>
          <a:ext cx="97411" cy="8408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005E72-5706-4FB5-940E-670172BCAE85}">
      <dsp:nvSpPr>
        <dsp:cNvPr id="0" name=""/>
        <dsp:cNvSpPr/>
      </dsp:nvSpPr>
      <dsp:spPr>
        <a:xfrm>
          <a:off x="718847" y="2670707"/>
          <a:ext cx="836210" cy="717840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59A9A9-7AEA-4D1E-917F-0F32EE4E6EC3}">
      <dsp:nvSpPr>
        <dsp:cNvPr id="0" name=""/>
        <dsp:cNvSpPr/>
      </dsp:nvSpPr>
      <dsp:spPr>
        <a:xfrm>
          <a:off x="1288057" y="2680867"/>
          <a:ext cx="97411" cy="8408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743A58-D197-4229-8ABD-9635A800A7C0}">
      <dsp:nvSpPr>
        <dsp:cNvPr id="0" name=""/>
        <dsp:cNvSpPr/>
      </dsp:nvSpPr>
      <dsp:spPr>
        <a:xfrm>
          <a:off x="4312499" y="2285336"/>
          <a:ext cx="836210" cy="717840"/>
        </a:xfrm>
        <a:prstGeom prst="hexagon">
          <a:avLst>
            <a:gd name="adj" fmla="val 25000"/>
            <a:gd name="vf" fmla="val 115470"/>
          </a:avLst>
        </a:prstGeom>
        <a:solidFill>
          <a:schemeClr val="accent2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Mémoire</a:t>
          </a:r>
          <a:endParaRPr lang="fr-FR" sz="900" kern="1200" dirty="0"/>
        </a:p>
      </dsp:txBody>
      <dsp:txXfrm>
        <a:off x="4442003" y="2396508"/>
        <a:ext cx="577202" cy="495496"/>
      </dsp:txXfrm>
    </dsp:sp>
    <dsp:sp modelId="{1F28069B-9BA6-4282-91C0-5F143432C3B3}">
      <dsp:nvSpPr>
        <dsp:cNvPr id="0" name=""/>
        <dsp:cNvSpPr/>
      </dsp:nvSpPr>
      <dsp:spPr>
        <a:xfrm>
          <a:off x="4477980" y="2914191"/>
          <a:ext cx="97411" cy="8408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37B891-2D82-4578-AC62-E1C85FC72430}">
      <dsp:nvSpPr>
        <dsp:cNvPr id="0" name=""/>
        <dsp:cNvSpPr/>
      </dsp:nvSpPr>
      <dsp:spPr>
        <a:xfrm>
          <a:off x="3593064" y="2678415"/>
          <a:ext cx="836210" cy="717840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8"/>
          <a:stretch>
            <a:fillRect/>
          </a:stretch>
        </a:blip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C2B6D9-9D4F-4819-A387-47727C632E9E}">
      <dsp:nvSpPr>
        <dsp:cNvPr id="0" name=""/>
        <dsp:cNvSpPr/>
      </dsp:nvSpPr>
      <dsp:spPr>
        <a:xfrm>
          <a:off x="4323061" y="2993367"/>
          <a:ext cx="97411" cy="8408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7E0AE6-03E8-4235-88EC-CC573253C29C}">
      <dsp:nvSpPr>
        <dsp:cNvPr id="0" name=""/>
        <dsp:cNvSpPr/>
      </dsp:nvSpPr>
      <dsp:spPr>
        <a:xfrm>
          <a:off x="4315433" y="698310"/>
          <a:ext cx="836210" cy="717840"/>
        </a:xfrm>
        <a:prstGeom prst="hexagon">
          <a:avLst>
            <a:gd name="adj" fmla="val 25000"/>
            <a:gd name="vf" fmla="val 115470"/>
          </a:avLst>
        </a:prstGeom>
        <a:solidFill>
          <a:schemeClr val="accent2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Ponctualité</a:t>
          </a:r>
          <a:endParaRPr lang="fr-FR" sz="900" kern="1200" dirty="0"/>
        </a:p>
      </dsp:txBody>
      <dsp:txXfrm>
        <a:off x="4444937" y="809482"/>
        <a:ext cx="577202" cy="495496"/>
      </dsp:txXfrm>
    </dsp:sp>
    <dsp:sp modelId="{75BA91DC-27C4-4068-A410-098757B5B87D}">
      <dsp:nvSpPr>
        <dsp:cNvPr id="0" name=""/>
        <dsp:cNvSpPr/>
      </dsp:nvSpPr>
      <dsp:spPr>
        <a:xfrm>
          <a:off x="4893445" y="1329617"/>
          <a:ext cx="97411" cy="8408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9FE016-0FAC-498F-9B29-F1ED600518BB}">
      <dsp:nvSpPr>
        <dsp:cNvPr id="0" name=""/>
        <dsp:cNvSpPr/>
      </dsp:nvSpPr>
      <dsp:spPr>
        <a:xfrm>
          <a:off x="4315433" y="1490772"/>
          <a:ext cx="836210" cy="717840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9"/>
          <a:stretch>
            <a:fillRect/>
          </a:stretch>
        </a:blip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1C07D1-046D-4BCD-ACC9-4B265C7C76EB}">
      <dsp:nvSpPr>
        <dsp:cNvPr id="0" name=""/>
        <dsp:cNvSpPr/>
      </dsp:nvSpPr>
      <dsp:spPr>
        <a:xfrm>
          <a:off x="4893445" y="1494976"/>
          <a:ext cx="97411" cy="8408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407B87-7D90-44B1-ABFA-C9A017220704}">
      <dsp:nvSpPr>
        <dsp:cNvPr id="0" name=""/>
        <dsp:cNvSpPr/>
      </dsp:nvSpPr>
      <dsp:spPr>
        <a:xfrm>
          <a:off x="2154782" y="2673860"/>
          <a:ext cx="836210" cy="717840"/>
        </a:xfrm>
        <a:prstGeom prst="hexagon">
          <a:avLst>
            <a:gd name="adj" fmla="val 25000"/>
            <a:gd name="vf" fmla="val 115470"/>
          </a:avLst>
        </a:prstGeom>
        <a:solidFill>
          <a:schemeClr val="accent2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Respect des règles</a:t>
          </a:r>
          <a:endParaRPr lang="fr-FR" sz="900" kern="1200" dirty="0"/>
        </a:p>
      </dsp:txBody>
      <dsp:txXfrm>
        <a:off x="2284286" y="2785032"/>
        <a:ext cx="577202" cy="495496"/>
      </dsp:txXfrm>
    </dsp:sp>
    <dsp:sp modelId="{8E3DDC4C-82FB-4602-BD66-6FACA848BD8C}">
      <dsp:nvSpPr>
        <dsp:cNvPr id="0" name=""/>
        <dsp:cNvSpPr/>
      </dsp:nvSpPr>
      <dsp:spPr>
        <a:xfrm>
          <a:off x="2320264" y="3302715"/>
          <a:ext cx="97411" cy="8408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3FE80D-7E16-434A-AD73-2148D1AF939B}">
      <dsp:nvSpPr>
        <dsp:cNvPr id="0" name=""/>
        <dsp:cNvSpPr/>
      </dsp:nvSpPr>
      <dsp:spPr>
        <a:xfrm>
          <a:off x="1435348" y="3066938"/>
          <a:ext cx="836210" cy="717840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10"/>
          <a:stretch>
            <a:fillRect/>
          </a:stretch>
        </a:blip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C8DC2B-BDE7-4736-949B-A89E8EB9666F}">
      <dsp:nvSpPr>
        <dsp:cNvPr id="0" name=""/>
        <dsp:cNvSpPr/>
      </dsp:nvSpPr>
      <dsp:spPr>
        <a:xfrm>
          <a:off x="2165345" y="3381891"/>
          <a:ext cx="97411" cy="8408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0EC47F-5E8F-4E3B-BFA2-BF5E2ED74670}">
      <dsp:nvSpPr>
        <dsp:cNvPr id="0" name=""/>
        <dsp:cNvSpPr/>
      </dsp:nvSpPr>
      <dsp:spPr>
        <a:xfrm>
          <a:off x="3591304" y="3468424"/>
          <a:ext cx="836210" cy="717840"/>
        </a:xfrm>
        <a:prstGeom prst="hexagon">
          <a:avLst>
            <a:gd name="adj" fmla="val 25000"/>
            <a:gd name="vf" fmla="val 115470"/>
          </a:avLst>
        </a:prstGeom>
        <a:solidFill>
          <a:schemeClr val="accent2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Classement</a:t>
          </a:r>
          <a:endParaRPr lang="fr-FR" sz="900" kern="1200" dirty="0"/>
        </a:p>
      </dsp:txBody>
      <dsp:txXfrm>
        <a:off x="3720808" y="3579596"/>
        <a:ext cx="577202" cy="495496"/>
      </dsp:txXfrm>
    </dsp:sp>
    <dsp:sp modelId="{9E6D5F7C-0BAE-4A65-B5D9-9856C27F290A}">
      <dsp:nvSpPr>
        <dsp:cNvPr id="0" name=""/>
        <dsp:cNvSpPr/>
      </dsp:nvSpPr>
      <dsp:spPr>
        <a:xfrm>
          <a:off x="3611255" y="3787932"/>
          <a:ext cx="97411" cy="8408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A3E71D-F2C5-484E-A34E-918E0FE01C1F}">
      <dsp:nvSpPr>
        <dsp:cNvPr id="0" name=""/>
        <dsp:cNvSpPr/>
      </dsp:nvSpPr>
      <dsp:spPr>
        <a:xfrm>
          <a:off x="2871869" y="3070792"/>
          <a:ext cx="836210" cy="717840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11"/>
          <a:stretch>
            <a:fillRect/>
          </a:stretch>
        </a:blip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9F745B-E8B9-44FC-AB8D-C57D936E77AF}">
      <dsp:nvSpPr>
        <dsp:cNvPr id="0" name=""/>
        <dsp:cNvSpPr/>
      </dsp:nvSpPr>
      <dsp:spPr>
        <a:xfrm>
          <a:off x="3446947" y="3691939"/>
          <a:ext cx="97411" cy="8408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E4B266-9497-40BF-8265-6EBEA020158D}">
      <dsp:nvSpPr>
        <dsp:cNvPr id="0" name=""/>
        <dsp:cNvSpPr/>
      </dsp:nvSpPr>
      <dsp:spPr>
        <a:xfrm>
          <a:off x="4313085" y="3079200"/>
          <a:ext cx="836210" cy="717840"/>
        </a:xfrm>
        <a:prstGeom prst="hexagon">
          <a:avLst>
            <a:gd name="adj" fmla="val 25000"/>
            <a:gd name="vf" fmla="val 115470"/>
          </a:avLst>
        </a:prstGeom>
        <a:solidFill>
          <a:schemeClr val="accent2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Attention aux détails</a:t>
          </a:r>
          <a:endParaRPr lang="fr-FR" sz="900" kern="1200" dirty="0"/>
        </a:p>
      </dsp:txBody>
      <dsp:txXfrm>
        <a:off x="4442589" y="3190372"/>
        <a:ext cx="577202" cy="495496"/>
      </dsp:txXfrm>
    </dsp:sp>
    <dsp:sp modelId="{0C7F5C76-9562-451B-AEF4-6CFD3C12D74C}">
      <dsp:nvSpPr>
        <dsp:cNvPr id="0" name=""/>
        <dsp:cNvSpPr/>
      </dsp:nvSpPr>
      <dsp:spPr>
        <a:xfrm>
          <a:off x="5043082" y="3394153"/>
          <a:ext cx="97411" cy="8408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886761-942A-4741-9630-F2546AB2899B}">
      <dsp:nvSpPr>
        <dsp:cNvPr id="0" name=""/>
        <dsp:cNvSpPr/>
      </dsp:nvSpPr>
      <dsp:spPr>
        <a:xfrm>
          <a:off x="5031933" y="2686122"/>
          <a:ext cx="836210" cy="717840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12"/>
          <a:stretch>
            <a:fillRect/>
          </a:stretch>
        </a:blip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9CFB31-213F-4610-BB79-CDC041BD331D}">
      <dsp:nvSpPr>
        <dsp:cNvPr id="0" name=""/>
        <dsp:cNvSpPr/>
      </dsp:nvSpPr>
      <dsp:spPr>
        <a:xfrm>
          <a:off x="5198001" y="3314977"/>
          <a:ext cx="97411" cy="8408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912EA-6C6F-49DE-A5E7-B17B13AAAC71}" type="datetimeFigureOut">
              <a:rPr lang="fr-FR" smtClean="0"/>
              <a:pPr/>
              <a:t>18/10/2016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4A12DC-9C9E-4691-B638-C6628867F92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25146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30F73-871E-4559-A72D-479E20F96148}" type="datetimeFigureOut">
              <a:rPr lang="fr-FR" smtClean="0"/>
              <a:pPr/>
              <a:t>18/10/2016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E5881-ADC4-49C9-BF16-76772672D14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8028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E5881-ADC4-49C9-BF16-76772672D14D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0580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E5881-ADC4-49C9-BF16-76772672D14D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0580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recher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</a:p>
          <a:p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semblent indiquer que, parmi les personnes avec 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autisme dotées des plus grandes capacités, les résultats 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termes d’indépendance et d’emploi sont probablement 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déterminés tout autant par les services auxquels ils ont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</a:p>
          <a:p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cès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tant qu’adultes que par leurs capacités propres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owlin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Alcock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 &amp;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Burkin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 (2005). ‘An 8 year follow-up of a specialist supported employment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vice for high-ability adults with autism or Asperger syndrome’,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Autism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December, pp.533-549)</a:t>
            </a:r>
          </a:p>
          <a:p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E5881-ADC4-49C9-BF16-76772672D14D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9984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recher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</a:p>
          <a:p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semblent indiquer que, parmi les personnes avec 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autisme dotées des plus grandes capacités, les résultats 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termes d’indépendance et d’emploi sont probablement 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déterminés tout autant par les services auxquels ils ont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</a:p>
          <a:p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cès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tant qu’adultes que par leurs capacités propres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owlin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Alcock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 &amp;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Burkin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 (2005). ‘An 8 year follow-up of a specialist supported employment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vice for high-ability adults with autism or Asperger syndrome’,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Autism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December, pp.533-549)</a:t>
            </a:r>
          </a:p>
          <a:p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E5881-ADC4-49C9-BF16-76772672D14D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9984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9DA1-46E1-49F1-9AFB-89BADAE1C650}" type="datetimeFigureOut">
              <a:rPr lang="fr-FR" smtClean="0"/>
              <a:pPr/>
              <a:t>18/10/2016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D347B-F147-4DDC-A12F-2B307788CD3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9DA1-46E1-49F1-9AFB-89BADAE1C650}" type="datetimeFigureOut">
              <a:rPr lang="fr-FR" smtClean="0"/>
              <a:pPr/>
              <a:t>18/10/2016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D347B-F147-4DDC-A12F-2B307788CD3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9DA1-46E1-49F1-9AFB-89BADAE1C650}" type="datetimeFigureOut">
              <a:rPr lang="fr-FR" smtClean="0"/>
              <a:pPr/>
              <a:t>18/10/2016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D347B-F147-4DDC-A12F-2B307788CD3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9DA1-46E1-49F1-9AFB-89BADAE1C650}" type="datetimeFigureOut">
              <a:rPr lang="fr-FR" smtClean="0"/>
              <a:pPr/>
              <a:t>18/10/2016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D347B-F147-4DDC-A12F-2B307788CD3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9DA1-46E1-49F1-9AFB-89BADAE1C650}" type="datetimeFigureOut">
              <a:rPr lang="fr-FR" smtClean="0"/>
              <a:pPr/>
              <a:t>18/10/2016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D347B-F147-4DDC-A12F-2B307788CD3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9DA1-46E1-49F1-9AFB-89BADAE1C650}" type="datetimeFigureOut">
              <a:rPr lang="fr-FR" smtClean="0"/>
              <a:pPr/>
              <a:t>18/10/2016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D347B-F147-4DDC-A12F-2B307788CD3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9DA1-46E1-49F1-9AFB-89BADAE1C650}" type="datetimeFigureOut">
              <a:rPr lang="fr-FR" smtClean="0"/>
              <a:pPr/>
              <a:t>18/10/2016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D347B-F147-4DDC-A12F-2B307788CD3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9DA1-46E1-49F1-9AFB-89BADAE1C650}" type="datetimeFigureOut">
              <a:rPr lang="fr-FR" smtClean="0"/>
              <a:pPr/>
              <a:t>18/10/2016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D347B-F147-4DDC-A12F-2B307788CD3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9DA1-46E1-49F1-9AFB-89BADAE1C650}" type="datetimeFigureOut">
              <a:rPr lang="fr-FR" smtClean="0"/>
              <a:pPr/>
              <a:t>18/10/2016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D347B-F147-4DDC-A12F-2B307788CD3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9DA1-46E1-49F1-9AFB-89BADAE1C650}" type="datetimeFigureOut">
              <a:rPr lang="fr-FR" smtClean="0"/>
              <a:pPr/>
              <a:t>18/10/2016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E7D347B-F147-4DDC-A12F-2B307788CD3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9DA1-46E1-49F1-9AFB-89BADAE1C650}" type="datetimeFigureOut">
              <a:rPr lang="fr-FR" smtClean="0"/>
              <a:pPr/>
              <a:t>18/10/2016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D347B-F147-4DDC-A12F-2B307788CD3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D6B9DA1-46E1-49F1-9AFB-89BADAE1C650}" type="datetimeFigureOut">
              <a:rPr lang="fr-FR" smtClean="0"/>
              <a:pPr/>
              <a:t>18/10/2016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7E7D347B-F147-4DDC-A12F-2B307788CD3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T&#233;moignage%20Schovanec%20coup&#233;.mp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pn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1" y="692697"/>
            <a:ext cx="8064896" cy="4176463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fr-FR" sz="8000" b="1" dirty="0" err="1" smtClean="0"/>
              <a:t>Tsa</a:t>
            </a:r>
            <a:r>
              <a:rPr lang="fr-FR" sz="8000" b="1" dirty="0" smtClean="0"/>
              <a:t> défi PRO</a:t>
            </a:r>
            <a:r>
              <a:rPr lang="fr-FR" sz="3200" b="1" dirty="0" smtClean="0"/>
              <a:t/>
            </a:r>
            <a:br>
              <a:rPr lang="fr-FR" sz="3200" b="1" dirty="0" smtClean="0"/>
            </a:br>
            <a:r>
              <a:rPr lang="fr-FR" sz="3200" b="1" dirty="0"/>
              <a:t/>
            </a:r>
            <a:br>
              <a:rPr lang="fr-FR" sz="3200" b="1" dirty="0"/>
            </a:br>
            <a:r>
              <a:rPr lang="fr-FR" sz="2800" b="1" i="1" cap="none" dirty="0" smtClean="0"/>
              <a:t>Service médico-social expérimental </a:t>
            </a:r>
            <a:br>
              <a:rPr lang="fr-FR" sz="2800" b="1" i="1" cap="none" dirty="0" smtClean="0"/>
            </a:br>
            <a:r>
              <a:rPr lang="fr-FR" sz="2800" b="1" i="1" cap="none" dirty="0" smtClean="0"/>
              <a:t>d'insertion </a:t>
            </a:r>
            <a:r>
              <a:rPr lang="fr-FR" sz="2800" b="1" i="1" cap="none" dirty="0" smtClean="0"/>
              <a:t>socio-professionnelle</a:t>
            </a:r>
            <a:r>
              <a:rPr lang="fr-FR" sz="2800" b="1" i="1" cap="none" dirty="0" smtClean="0"/>
              <a:t/>
            </a:r>
            <a:br>
              <a:rPr lang="fr-FR" sz="2800" b="1" i="1" cap="none" dirty="0" smtClean="0"/>
            </a:br>
            <a:r>
              <a:rPr lang="fr-FR" sz="2800" b="1" i="1" cap="none" dirty="0" smtClean="0"/>
              <a:t> en milieu </a:t>
            </a:r>
            <a:r>
              <a:rPr lang="fr-FR" sz="2800" b="1" i="1" cap="none" dirty="0" smtClean="0"/>
              <a:t>ordinaire</a:t>
            </a:r>
            <a:r>
              <a:rPr lang="fr-FR" sz="2800" i="1" cap="none" dirty="0" smtClean="0"/>
              <a:t/>
            </a:r>
            <a:br>
              <a:rPr lang="fr-FR" sz="2800" i="1" cap="none" dirty="0" smtClean="0"/>
            </a:br>
            <a:r>
              <a:rPr lang="fr-FR" sz="2800" b="1" i="1" cap="none" dirty="0" smtClean="0"/>
              <a:t> pour les 16-25 ans avec </a:t>
            </a:r>
            <a:r>
              <a:rPr lang="fr-FR" sz="2800" b="1" i="1" cap="none" dirty="0" smtClean="0"/>
              <a:t>TSA</a:t>
            </a:r>
            <a:br>
              <a:rPr lang="fr-FR" sz="2800" b="1" i="1" cap="none" dirty="0" smtClean="0"/>
            </a:br>
            <a:r>
              <a:rPr lang="fr-FR" sz="2800" b="1" i="1" cap="none" dirty="0" smtClean="0"/>
              <a:t/>
            </a:r>
            <a:br>
              <a:rPr lang="fr-FR" sz="2800" b="1" i="1" cap="none" dirty="0" smtClean="0"/>
            </a:br>
            <a:r>
              <a:rPr lang="fr-FR" sz="2800" b="1" i="1" cap="none" dirty="0" smtClean="0"/>
              <a:t/>
            </a:r>
            <a:br>
              <a:rPr lang="fr-FR" sz="2800" b="1" i="1" cap="none" dirty="0" smtClean="0"/>
            </a:br>
            <a:r>
              <a:rPr lang="fr-FR" sz="2000" cap="none" dirty="0" smtClean="0"/>
              <a:t>Marine PICUT, neuropsychologue</a:t>
            </a:r>
            <a:br>
              <a:rPr lang="fr-FR" sz="2000" cap="none" dirty="0" smtClean="0"/>
            </a:br>
            <a:r>
              <a:rPr lang="fr-FR" sz="2000" cap="none" dirty="0" smtClean="0"/>
              <a:t>Service de pédopsychiatrie (Pr DA FONSECA), Hôpital Salvator, AP-HM</a:t>
            </a:r>
            <a:endParaRPr lang="fr-FR" sz="2800" i="1" cap="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2232248" cy="548640"/>
          </a:xfrm>
          <a:solidFill>
            <a:schemeClr val="accent2"/>
          </a:soli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dirty="0" smtClean="0"/>
              <a:t>b) Objectifs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836711"/>
            <a:ext cx="8820472" cy="4176465"/>
          </a:xfrm>
        </p:spPr>
        <p:txBody>
          <a:bodyPr>
            <a:normAutofit/>
          </a:bodyPr>
          <a:lstStyle/>
          <a:p>
            <a:pPr marL="540000" lvl="1" indent="-514350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AutoNum type="arabicPeriod"/>
            </a:pPr>
            <a:r>
              <a:rPr lang="fr-FR" sz="2800" dirty="0" smtClean="0"/>
              <a:t>Lutter contre les ruptures dans le parcours</a:t>
            </a:r>
          </a:p>
          <a:p>
            <a:pPr marL="720000" lvl="1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fr-FR" sz="2400" dirty="0" smtClean="0"/>
              <a:t>Améliorer </a:t>
            </a:r>
            <a:r>
              <a:rPr lang="fr-FR" sz="2400" dirty="0"/>
              <a:t>la visibilité du </a:t>
            </a:r>
            <a:r>
              <a:rPr lang="fr-FR" sz="2400" dirty="0" smtClean="0"/>
              <a:t>parcours pour les personnes concernées</a:t>
            </a:r>
          </a:p>
          <a:p>
            <a:pPr marL="720000" lvl="2" algn="just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fr-FR" sz="2400" dirty="0" smtClean="0"/>
              <a:t>Identifier et former </a:t>
            </a:r>
            <a:r>
              <a:rPr lang="fr-FR" sz="2400" dirty="0"/>
              <a:t>un réseau </a:t>
            </a:r>
            <a:r>
              <a:rPr lang="fr-FR" sz="2400" dirty="0" smtClean="0"/>
              <a:t>d’acteurs de l’emploi et de l’accompagnement social</a:t>
            </a:r>
          </a:p>
          <a:p>
            <a:pPr marL="540000" lvl="6" indent="-457200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Font typeface="+mj-lt"/>
              <a:buAutoNum type="arabicPeriod" startAt="2"/>
            </a:pPr>
            <a:r>
              <a:rPr lang="fr-FR" sz="2800" dirty="0" smtClean="0"/>
              <a:t>Communiquer </a:t>
            </a:r>
            <a:r>
              <a:rPr lang="fr-FR" sz="2800" dirty="0"/>
              <a:t>auprès des entreprises sur </a:t>
            </a:r>
            <a:r>
              <a:rPr lang="fr-FR" sz="2800" dirty="0" smtClean="0"/>
              <a:t>les </a:t>
            </a:r>
            <a:r>
              <a:rPr lang="fr-FR" sz="2800" dirty="0" smtClean="0"/>
              <a:t>TSA</a:t>
            </a:r>
            <a:endParaRPr lang="fr-FR" sz="2400" dirty="0" smtClean="0"/>
          </a:p>
          <a:p>
            <a:pPr lvl="1">
              <a:buNone/>
            </a:pPr>
            <a:endParaRPr lang="fr-F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2232248" cy="548640"/>
          </a:xfrm>
          <a:solidFill>
            <a:schemeClr val="accent2"/>
          </a:soli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dirty="0" smtClean="0"/>
              <a:t>b) Objectifs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836711"/>
            <a:ext cx="8892480" cy="4176465"/>
          </a:xfrm>
        </p:spPr>
        <p:txBody>
          <a:bodyPr>
            <a:normAutofit/>
          </a:bodyPr>
          <a:lstStyle/>
          <a:p>
            <a:pPr marL="597150" lvl="6" indent="-514350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Font typeface="+mj-lt"/>
              <a:buAutoNum type="arabicPeriod" startAt="3"/>
            </a:pPr>
            <a:r>
              <a:rPr lang="fr-FR" sz="2600" dirty="0" smtClean="0"/>
              <a:t>Accompagner </a:t>
            </a:r>
            <a:r>
              <a:rPr lang="fr-FR" sz="2600" dirty="0" smtClean="0"/>
              <a:t>en proposant une prise en compte spécifique des besoins</a:t>
            </a:r>
          </a:p>
          <a:p>
            <a:pPr marL="720000" lvl="2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FR" sz="2200" dirty="0" smtClean="0"/>
              <a:t>Sécuriser le parcours professionnel via une modalité novatrice d’accompagnement: le job-coaching</a:t>
            </a:r>
          </a:p>
          <a:p>
            <a:pPr marL="720000" lvl="2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FR" sz="2200" dirty="0" smtClean="0"/>
              <a:t>Inclure </a:t>
            </a:r>
            <a:r>
              <a:rPr lang="fr-FR" sz="2200" dirty="0"/>
              <a:t>un accompagnement sur le volet social, indissociable de l’emploi</a:t>
            </a:r>
          </a:p>
          <a:p>
            <a:pPr marL="720000" lvl="2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FR" sz="2200" dirty="0"/>
              <a:t>Proposer des prises en charges ciblées, adaptés aux spécificités des TSA</a:t>
            </a:r>
          </a:p>
          <a:p>
            <a:pPr lvl="1">
              <a:spcAft>
                <a:spcPts val="1200"/>
              </a:spcAft>
            </a:pPr>
            <a:endParaRPr lang="fr-FR" sz="2400" dirty="0" smtClean="0"/>
          </a:p>
          <a:p>
            <a:pPr lvl="1">
              <a:buNone/>
            </a:pPr>
            <a:endParaRPr lang="fr-FR" sz="2400" dirty="0" smtClean="0"/>
          </a:p>
        </p:txBody>
      </p:sp>
    </p:spTree>
    <p:extLst>
      <p:ext uri="{BB962C8B-B14F-4D97-AF65-F5344CB8AC3E}">
        <p14:creationId xmlns:p14="http://schemas.microsoft.com/office/powerpoint/2010/main" val="205518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2304256" cy="548640"/>
          </a:xfrm>
          <a:solidFill>
            <a:schemeClr val="accent2"/>
          </a:solidFill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/>
              <a:t>c) </a:t>
            </a:r>
            <a:r>
              <a:rPr lang="fr-FR" dirty="0"/>
              <a:t>R</a:t>
            </a:r>
            <a:r>
              <a:rPr lang="fr-FR" dirty="0" smtClean="0"/>
              <a:t>ésultats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764704"/>
            <a:ext cx="9036496" cy="609329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2600" b="0" i="1" dirty="0" smtClean="0"/>
              <a:t>Octobre 2016: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600" b="0" dirty="0" smtClean="0"/>
              <a:t>15 personnes accompagnées (</a:t>
            </a:r>
            <a:r>
              <a:rPr lang="fr-FR" sz="2600" b="0" dirty="0"/>
              <a:t>12 actifs, 1 </a:t>
            </a:r>
            <a:r>
              <a:rPr lang="fr-FR" sz="2600" b="0" dirty="0" smtClean="0"/>
              <a:t>sortie, </a:t>
            </a:r>
            <a:r>
              <a:rPr lang="fr-FR" sz="2600" b="0" dirty="0"/>
              <a:t>2 en </a:t>
            </a:r>
            <a:r>
              <a:rPr lang="fr-FR" sz="2600" b="0" dirty="0" smtClean="0"/>
              <a:t>veille)</a:t>
            </a:r>
            <a:endParaRPr lang="fr-FR" sz="2600" b="0" dirty="0"/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600" b="0" dirty="0" smtClean="0"/>
              <a:t>8 demandes refusées car hors critères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600" b="0" dirty="0" smtClean="0"/>
              <a:t>12 personnes vues en Pôle Ressources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600" b="0" dirty="0" smtClean="0"/>
              <a:t>Situations:</a:t>
            </a:r>
          </a:p>
          <a:p>
            <a:pPr lvl="5">
              <a:buSzPct val="70000"/>
              <a:buFont typeface="Wingdings" panose="05000000000000000000" pitchFamily="2" charset="2"/>
              <a:buChar char="v"/>
            </a:pPr>
            <a:r>
              <a:rPr lang="fr-FR" sz="2000" dirty="0" smtClean="0"/>
              <a:t> 1/14 </a:t>
            </a:r>
            <a:r>
              <a:rPr lang="fr-FR" sz="2000" dirty="0"/>
              <a:t>en recherche d’emploi </a:t>
            </a:r>
            <a:endParaRPr lang="fr-FR" sz="2000" dirty="0" smtClean="0"/>
          </a:p>
          <a:p>
            <a:pPr lvl="5">
              <a:buSzPct val="70000"/>
              <a:buFont typeface="Wingdings" panose="05000000000000000000" pitchFamily="2" charset="2"/>
              <a:buChar char="v"/>
            </a:pPr>
            <a:r>
              <a:rPr lang="fr-FR" sz="2000" dirty="0" smtClean="0"/>
              <a:t> 2/14 </a:t>
            </a:r>
            <a:r>
              <a:rPr lang="fr-FR" sz="2000" dirty="0" smtClean="0"/>
              <a:t>en phase d’orientation en vue d’une reprise de formation</a:t>
            </a:r>
          </a:p>
          <a:p>
            <a:pPr lvl="5">
              <a:buSzPct val="70000"/>
              <a:buFont typeface="Wingdings" panose="05000000000000000000" pitchFamily="2" charset="2"/>
              <a:buChar char="v"/>
            </a:pPr>
            <a:r>
              <a:rPr lang="fr-FR" sz="2000" dirty="0" smtClean="0"/>
              <a:t> 11/14 </a:t>
            </a:r>
            <a:r>
              <a:rPr lang="fr-FR" sz="2000" dirty="0"/>
              <a:t>en </a:t>
            </a:r>
            <a:r>
              <a:rPr lang="fr-FR" sz="2000" dirty="0" smtClean="0"/>
              <a:t>emploi</a:t>
            </a:r>
          </a:p>
          <a:p>
            <a:pPr lvl="5">
              <a:buSzPct val="70000"/>
              <a:buFont typeface="Wingdings" panose="05000000000000000000" pitchFamily="2" charset="2"/>
              <a:buChar char="v"/>
            </a:pPr>
            <a:r>
              <a:rPr lang="fr-FR" sz="2000" dirty="0" smtClean="0"/>
              <a:t> 3/14 </a:t>
            </a:r>
            <a:r>
              <a:rPr lang="fr-FR" sz="2000" dirty="0" smtClean="0"/>
              <a:t>en logement autonome</a:t>
            </a:r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641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TSA Défi Pro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641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056784" cy="548640"/>
          </a:xfrm>
          <a:solidFill>
            <a:schemeClr val="accent2"/>
          </a:soli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dirty="0" smtClean="0"/>
              <a:t>a) Création d’un service médico-social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836713"/>
            <a:ext cx="8568952" cy="6021288"/>
          </a:xfrm>
        </p:spPr>
        <p:txBody>
          <a:bodyPr>
            <a:noAutofit/>
          </a:bodyPr>
          <a:lstStyle/>
          <a:p>
            <a:pPr marL="480060" indent="-514350" algn="just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600" b="0" dirty="0" smtClean="0"/>
              <a:t>Public:</a:t>
            </a:r>
          </a:p>
          <a:p>
            <a:pPr marL="1028700" lvl="2" indent="-51435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sz="2200" dirty="0" smtClean="0"/>
              <a:t>10 places (dont 5 Asperger)</a:t>
            </a:r>
            <a:endParaRPr lang="fr-FR" sz="2200" dirty="0"/>
          </a:p>
          <a:p>
            <a:pPr marL="1028700" lvl="2" indent="-51435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sz="2200" dirty="0"/>
              <a:t>16 -25 </a:t>
            </a:r>
            <a:r>
              <a:rPr lang="fr-FR" sz="2200" dirty="0" smtClean="0"/>
              <a:t>ans</a:t>
            </a:r>
          </a:p>
          <a:p>
            <a:pPr marL="1028700" lvl="2" indent="-51435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sz="2200" dirty="0" smtClean="0"/>
              <a:t>Marseille et proche agglomération</a:t>
            </a:r>
          </a:p>
          <a:p>
            <a:pPr marL="1028700" lvl="2" indent="-51435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sz="2200" dirty="0" smtClean="0"/>
              <a:t>Projet de vie en milieu ordinaire</a:t>
            </a:r>
          </a:p>
          <a:p>
            <a:pPr marL="1028700" lvl="2" indent="-51435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sz="2200" dirty="0" smtClean="0"/>
              <a:t>Sur orientation MDPH</a:t>
            </a:r>
          </a:p>
          <a:p>
            <a:pPr marL="1028700" lvl="2" indent="-51435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sz="2200" dirty="0" smtClean="0"/>
              <a:t>Problématiques </a:t>
            </a:r>
            <a:r>
              <a:rPr lang="fr-FR" sz="2200" dirty="0"/>
              <a:t>portant sur l’</a:t>
            </a:r>
            <a:r>
              <a:rPr lang="fr-FR" sz="2200" b="1" dirty="0"/>
              <a:t>orientation</a:t>
            </a:r>
            <a:r>
              <a:rPr lang="fr-FR" sz="2200" dirty="0"/>
              <a:t>, la </a:t>
            </a:r>
            <a:r>
              <a:rPr lang="fr-FR" sz="2200" b="1" dirty="0"/>
              <a:t>formation</a:t>
            </a:r>
            <a:r>
              <a:rPr lang="fr-FR" sz="2200" dirty="0"/>
              <a:t>, l’</a:t>
            </a:r>
            <a:r>
              <a:rPr lang="fr-FR" sz="2200" b="1" dirty="0"/>
              <a:t>insertion professionnelle</a:t>
            </a:r>
            <a:r>
              <a:rPr lang="fr-FR" sz="2200" dirty="0"/>
              <a:t>, </a:t>
            </a:r>
            <a:r>
              <a:rPr lang="fr-FR" sz="2200" dirty="0" smtClean="0"/>
              <a:t>+/- </a:t>
            </a:r>
            <a:r>
              <a:rPr lang="fr-FR" sz="2200" dirty="0"/>
              <a:t>aide nécessaire sur l’intégration sociale. </a:t>
            </a:r>
            <a:endParaRPr lang="fr-FR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73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056784" cy="548640"/>
          </a:xfrm>
          <a:solidFill>
            <a:schemeClr val="accent2"/>
          </a:soli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dirty="0" smtClean="0"/>
              <a:t>a) Création d’un service médico-social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908720"/>
            <a:ext cx="8568952" cy="4104456"/>
          </a:xfrm>
        </p:spPr>
        <p:txBody>
          <a:bodyPr>
            <a:noAutofit/>
          </a:bodyPr>
          <a:lstStyle/>
          <a:p>
            <a:pPr marL="480060" indent="-514350" algn="just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600" b="0" dirty="0" smtClean="0"/>
              <a:t>Objectifs</a:t>
            </a:r>
            <a:r>
              <a:rPr lang="fr-FR" sz="2600" b="0" dirty="0" smtClean="0"/>
              <a:t>:</a:t>
            </a:r>
          </a:p>
          <a:p>
            <a:pPr marL="800100" lvl="1" indent="-51435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FR" sz="2200" dirty="0" smtClean="0"/>
              <a:t>Mettre à profit l’expérience </a:t>
            </a:r>
            <a:r>
              <a:rPr lang="fr-FR" sz="2200" dirty="0" err="1" smtClean="0"/>
              <a:t>Aspi’Pro</a:t>
            </a:r>
            <a:r>
              <a:rPr lang="fr-FR" sz="2200" dirty="0" smtClean="0"/>
              <a:t> et ses réussites</a:t>
            </a:r>
            <a:endParaRPr lang="fr-FR" sz="2200" dirty="0"/>
          </a:p>
          <a:p>
            <a:pPr marL="800100" lvl="1" indent="-51435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FR" sz="2200" dirty="0"/>
              <a:t>Lutter contre les ruptures dans le parcours en faisant suite au dispositif d’intégration scolaire = Approche vie </a:t>
            </a:r>
            <a:r>
              <a:rPr lang="fr-FR" sz="2200" dirty="0" smtClean="0"/>
              <a:t>entière (cf. 3</a:t>
            </a:r>
            <a:r>
              <a:rPr lang="fr-FR" sz="2200" baseline="30000" dirty="0" smtClean="0"/>
              <a:t>e</a:t>
            </a:r>
            <a:r>
              <a:rPr lang="fr-FR" sz="2200" dirty="0" smtClean="0"/>
              <a:t> plan autisme)</a:t>
            </a:r>
            <a:endParaRPr lang="fr-FR" sz="2200" dirty="0"/>
          </a:p>
          <a:p>
            <a:pPr marL="800100" lvl="1" indent="-51435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FR" sz="2200" dirty="0" smtClean="0"/>
              <a:t>Accompagner </a:t>
            </a:r>
            <a:r>
              <a:rPr lang="fr-FR" sz="2200" dirty="0"/>
              <a:t>en proposant une prise en charge adaptée, globale et spécifique des </a:t>
            </a:r>
            <a:r>
              <a:rPr lang="fr-FR" sz="2200" dirty="0" smtClean="0"/>
              <a:t>besoins</a:t>
            </a: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49285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4608512" cy="548640"/>
          </a:xfrm>
          <a:solidFill>
            <a:schemeClr val="accent2"/>
          </a:soli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dirty="0" smtClean="0"/>
              <a:t>b) Pôle accompagnement</a:t>
            </a:r>
            <a:endParaRPr lang="fr-FR" dirty="0"/>
          </a:p>
        </p:txBody>
      </p:sp>
      <p:sp>
        <p:nvSpPr>
          <p:cNvPr id="10" name="Espace réservé du contenu 2"/>
          <p:cNvSpPr>
            <a:spLocks noGrp="1"/>
          </p:cNvSpPr>
          <p:nvPr>
            <p:ph sz="half" idx="2"/>
          </p:nvPr>
        </p:nvSpPr>
        <p:spPr>
          <a:xfrm>
            <a:off x="3203848" y="1304704"/>
            <a:ext cx="2807992" cy="3456384"/>
          </a:xfrm>
        </p:spPr>
        <p:txBody>
          <a:bodyPr/>
          <a:lstStyle/>
          <a:p>
            <a:r>
              <a:rPr lang="fr-FR" sz="2200" dirty="0" smtClean="0"/>
              <a:t>- </a:t>
            </a:r>
            <a:r>
              <a:rPr lang="fr-FR" sz="1800" b="0" dirty="0" smtClean="0"/>
              <a:t>Loisirs</a:t>
            </a:r>
            <a:endParaRPr lang="fr-FR" sz="1800" b="0" dirty="0" smtClean="0"/>
          </a:p>
          <a:p>
            <a:r>
              <a:rPr lang="fr-FR" sz="1800" b="0" dirty="0" smtClean="0"/>
              <a:t>- Vie </a:t>
            </a:r>
            <a:r>
              <a:rPr lang="fr-FR" sz="1800" b="0" dirty="0" smtClean="0"/>
              <a:t>sociale et affective</a:t>
            </a:r>
          </a:p>
          <a:p>
            <a:r>
              <a:rPr lang="fr-FR" sz="1800" b="0" dirty="0" smtClean="0"/>
              <a:t>- Autonomie</a:t>
            </a:r>
            <a:endParaRPr lang="fr-FR" sz="1800" b="0" dirty="0" smtClean="0"/>
          </a:p>
          <a:p>
            <a:r>
              <a:rPr lang="fr-FR" sz="1800" b="0" dirty="0" smtClean="0"/>
              <a:t>- Accès </a:t>
            </a:r>
            <a:r>
              <a:rPr lang="fr-FR" sz="1800" b="0" dirty="0" smtClean="0"/>
              <a:t>au logement</a:t>
            </a:r>
          </a:p>
          <a:p>
            <a:r>
              <a:rPr lang="fr-FR" sz="1800" b="0" dirty="0" smtClean="0"/>
              <a:t>- Aide </a:t>
            </a:r>
            <a:r>
              <a:rPr lang="fr-FR" sz="1800" b="0" dirty="0" smtClean="0"/>
              <a:t>aux démarches</a:t>
            </a:r>
          </a:p>
          <a:p>
            <a:endParaRPr lang="fr-FR" dirty="0"/>
          </a:p>
        </p:txBody>
      </p:sp>
      <p:sp>
        <p:nvSpPr>
          <p:cNvPr id="9" name="Espace réservé du contenu 2"/>
          <p:cNvSpPr>
            <a:spLocks noGrp="1"/>
          </p:cNvSpPr>
          <p:nvPr>
            <p:ph sz="quarter" idx="4"/>
          </p:nvPr>
        </p:nvSpPr>
        <p:spPr>
          <a:xfrm>
            <a:off x="6156176" y="1304704"/>
            <a:ext cx="2987824" cy="3528392"/>
          </a:xfrm>
        </p:spPr>
        <p:txBody>
          <a:bodyPr>
            <a:noAutofit/>
          </a:bodyPr>
          <a:lstStyle/>
          <a:p>
            <a:r>
              <a:rPr lang="fr-FR" sz="1800" b="0" dirty="0" smtClean="0"/>
              <a:t>- Groupe </a:t>
            </a:r>
            <a:r>
              <a:rPr lang="fr-FR" sz="1800" b="0" dirty="0" smtClean="0"/>
              <a:t>d’habiletés sociales</a:t>
            </a:r>
          </a:p>
          <a:p>
            <a:r>
              <a:rPr lang="fr-FR" sz="1800" b="0" dirty="0" smtClean="0"/>
              <a:t>- Groupe </a:t>
            </a:r>
            <a:r>
              <a:rPr lang="fr-FR" sz="1800" b="0" dirty="0" smtClean="0"/>
              <a:t>d’affirmation de Soi</a:t>
            </a:r>
          </a:p>
          <a:p>
            <a:r>
              <a:rPr lang="fr-FR" sz="1800" b="0" dirty="0" smtClean="0"/>
              <a:t>- Ateliers </a:t>
            </a:r>
            <a:r>
              <a:rPr lang="fr-FR" sz="1800" b="0" dirty="0" smtClean="0"/>
              <a:t>Vie Pratique</a:t>
            </a:r>
          </a:p>
          <a:p>
            <a:r>
              <a:rPr lang="fr-FR" sz="1800" b="0" dirty="0" smtClean="0"/>
              <a:t>- Groupes </a:t>
            </a:r>
            <a:r>
              <a:rPr lang="fr-FR" sz="1800" b="0" dirty="0" smtClean="0"/>
              <a:t>orientation et recherche d’emploi</a:t>
            </a:r>
          </a:p>
          <a:p>
            <a:r>
              <a:rPr lang="fr-FR" sz="1800" b="0" dirty="0" smtClean="0"/>
              <a:t>- Suivis </a:t>
            </a:r>
            <a:r>
              <a:rPr lang="fr-FR" sz="1800" b="0" dirty="0" smtClean="0"/>
              <a:t>individuels</a:t>
            </a:r>
          </a:p>
          <a:p>
            <a:r>
              <a:rPr lang="fr-FR" sz="1800" b="0" dirty="0" smtClean="0"/>
              <a:t>- Guidance </a:t>
            </a:r>
            <a:r>
              <a:rPr lang="fr-FR" sz="1800" b="0" dirty="0" smtClean="0"/>
              <a:t>parentale</a:t>
            </a:r>
          </a:p>
          <a:p>
            <a:r>
              <a:rPr lang="fr-FR" sz="1800" b="0" dirty="0" smtClean="0"/>
              <a:t>- Mises </a:t>
            </a:r>
            <a:r>
              <a:rPr lang="fr-FR" sz="1800" b="0" dirty="0" smtClean="0"/>
              <a:t>en situation</a:t>
            </a:r>
          </a:p>
          <a:p>
            <a:r>
              <a:rPr lang="fr-FR" sz="1800" b="0" dirty="0" smtClean="0"/>
              <a:t>- </a:t>
            </a:r>
            <a:r>
              <a:rPr lang="fr-FR" sz="1800" b="0" dirty="0" smtClean="0"/>
              <a:t>Remédiation </a:t>
            </a:r>
            <a:r>
              <a:rPr lang="fr-FR" sz="1800" b="0" dirty="0" smtClean="0"/>
              <a:t>cognitive</a:t>
            </a:r>
            <a:endParaRPr lang="fr-FR" sz="1800" b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77903" y="1304704"/>
            <a:ext cx="3053937" cy="378048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fr-FR" sz="1800" b="0" dirty="0" smtClean="0"/>
              <a:t>- Mise </a:t>
            </a:r>
            <a:r>
              <a:rPr lang="fr-FR" sz="1800" b="0" dirty="0" smtClean="0"/>
              <a:t>en place d’aménagements scolaires</a:t>
            </a:r>
          </a:p>
          <a:p>
            <a:pPr>
              <a:spcBef>
                <a:spcPts val="600"/>
              </a:spcBef>
            </a:pPr>
            <a:r>
              <a:rPr lang="fr-FR" sz="1800" b="0" dirty="0" smtClean="0"/>
              <a:t>- Cours </a:t>
            </a:r>
            <a:r>
              <a:rPr lang="fr-FR" sz="1800" b="0" dirty="0" smtClean="0"/>
              <a:t>méthodologie</a:t>
            </a:r>
          </a:p>
          <a:p>
            <a:pPr>
              <a:spcBef>
                <a:spcPts val="600"/>
              </a:spcBef>
            </a:pPr>
            <a:r>
              <a:rPr lang="fr-FR" sz="1800" b="0" dirty="0" smtClean="0"/>
              <a:t>- Aide </a:t>
            </a:r>
            <a:r>
              <a:rPr lang="fr-FR" sz="1800" b="0" dirty="0" smtClean="0"/>
              <a:t>à l’orientation</a:t>
            </a:r>
          </a:p>
          <a:p>
            <a:pPr>
              <a:spcBef>
                <a:spcPts val="600"/>
              </a:spcBef>
            </a:pPr>
            <a:r>
              <a:rPr lang="fr-FR" sz="1800" b="0" dirty="0" smtClean="0"/>
              <a:t>- Partenariats </a:t>
            </a:r>
            <a:r>
              <a:rPr lang="fr-FR" sz="1800" b="0" dirty="0" smtClean="0"/>
              <a:t>avec organismes de formation</a:t>
            </a:r>
          </a:p>
          <a:p>
            <a:pPr>
              <a:spcBef>
                <a:spcPts val="600"/>
              </a:spcBef>
            </a:pPr>
            <a:r>
              <a:rPr lang="fr-FR" sz="1800" b="0" dirty="0" smtClean="0"/>
              <a:t>- Recherche </a:t>
            </a:r>
            <a:r>
              <a:rPr lang="fr-FR" sz="1800" b="0" dirty="0" smtClean="0"/>
              <a:t>d’emploi</a:t>
            </a:r>
          </a:p>
          <a:p>
            <a:pPr>
              <a:spcBef>
                <a:spcPts val="600"/>
              </a:spcBef>
            </a:pPr>
            <a:r>
              <a:rPr lang="fr-FR" sz="1800" b="0" dirty="0" smtClean="0"/>
              <a:t>- Mises </a:t>
            </a:r>
            <a:r>
              <a:rPr lang="fr-FR" sz="1800" b="0" dirty="0" smtClean="0"/>
              <a:t>en situation professionnelle</a:t>
            </a:r>
          </a:p>
          <a:p>
            <a:pPr>
              <a:spcBef>
                <a:spcPts val="600"/>
              </a:spcBef>
            </a:pPr>
            <a:r>
              <a:rPr lang="fr-FR" sz="1800" b="0" dirty="0" smtClean="0"/>
              <a:t>- Job-coaching </a:t>
            </a:r>
            <a:r>
              <a:rPr lang="fr-FR" sz="1800" b="0" dirty="0" smtClean="0"/>
              <a:t>en entreprise (stages, emploi)</a:t>
            </a:r>
            <a:endParaRPr lang="fr-FR" sz="1800" b="0" dirty="0"/>
          </a:p>
        </p:txBody>
      </p:sp>
      <p:sp>
        <p:nvSpPr>
          <p:cNvPr id="8" name="Espace réservé du texte 5"/>
          <p:cNvSpPr txBox="1">
            <a:spLocks/>
          </p:cNvSpPr>
          <p:nvPr/>
        </p:nvSpPr>
        <p:spPr>
          <a:xfrm>
            <a:off x="3131840" y="764704"/>
            <a:ext cx="2880000" cy="5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rtlCol="0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Tx/>
              <a:buNone/>
              <a:defRPr kumimoji="0" sz="20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smtClean="0"/>
              <a:t>Social</a:t>
            </a:r>
            <a:endParaRPr lang="fr-FR" dirty="0"/>
          </a:p>
        </p:txBody>
      </p:sp>
      <p:sp>
        <p:nvSpPr>
          <p:cNvPr id="11" name="Espace réservé du texte 5"/>
          <p:cNvSpPr txBox="1">
            <a:spLocks/>
          </p:cNvSpPr>
          <p:nvPr/>
        </p:nvSpPr>
        <p:spPr>
          <a:xfrm>
            <a:off x="103549" y="764704"/>
            <a:ext cx="2880000" cy="5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rtlCol="0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Tx/>
              <a:buNone/>
              <a:defRPr kumimoji="0" sz="20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smtClean="0"/>
              <a:t>(Pré-) Professionnel</a:t>
            </a:r>
            <a:endParaRPr lang="fr-FR" dirty="0"/>
          </a:p>
        </p:txBody>
      </p:sp>
      <p:sp>
        <p:nvSpPr>
          <p:cNvPr id="12" name="Espace réservé du texte 5"/>
          <p:cNvSpPr txBox="1">
            <a:spLocks/>
          </p:cNvSpPr>
          <p:nvPr/>
        </p:nvSpPr>
        <p:spPr>
          <a:xfrm>
            <a:off x="6156176" y="764704"/>
            <a:ext cx="2880000" cy="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rtlCol="0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Tx/>
              <a:buNone/>
              <a:defRPr kumimoji="0" sz="20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smtClean="0"/>
              <a:t>Soin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279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3672408" cy="548640"/>
          </a:xfrm>
          <a:solidFill>
            <a:schemeClr val="accent2"/>
          </a:solidFill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/>
              <a:t>c) Pôle ressources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7" y="764704"/>
            <a:ext cx="8388424" cy="4248473"/>
          </a:xfrm>
        </p:spPr>
        <p:txBody>
          <a:bodyPr>
            <a:noAutofit/>
          </a:bodyPr>
          <a:lstStyle/>
          <a:p>
            <a:pPr marL="457200" indent="-457200" algn="just"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fr-FR" sz="2600" b="0" dirty="0" smtClean="0"/>
              <a:t>Information et orientation</a:t>
            </a:r>
          </a:p>
          <a:p>
            <a:pPr marL="457200" indent="-457200" algn="just"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fr-FR" sz="2600" b="0" dirty="0" smtClean="0"/>
              <a:t>Actions ponctuelles (3 RDV max)</a:t>
            </a: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600" b="0" dirty="0" smtClean="0"/>
              <a:t>Communication et réseaux</a:t>
            </a:r>
          </a:p>
          <a:p>
            <a:pPr lvl="4" algn="just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SzPct val="70000"/>
              <a:buFont typeface="Wingdings" panose="05000000000000000000" pitchFamily="2" charset="2"/>
              <a:buChar char="v"/>
            </a:pPr>
            <a:r>
              <a:rPr lang="fr-FR" sz="2200" dirty="0" smtClean="0"/>
              <a:t>Partenaires</a:t>
            </a:r>
          </a:p>
          <a:p>
            <a:pPr lvl="4" algn="just">
              <a:spcBef>
                <a:spcPts val="0"/>
              </a:spcBef>
              <a:spcAft>
                <a:spcPts val="2400"/>
              </a:spcAft>
              <a:buClr>
                <a:schemeClr val="accent3"/>
              </a:buClr>
              <a:buSzPct val="70000"/>
              <a:buFont typeface="Wingdings" panose="05000000000000000000" pitchFamily="2" charset="2"/>
              <a:buChar char="v"/>
            </a:pPr>
            <a:r>
              <a:rPr lang="fr-FR" sz="2200" dirty="0" smtClean="0"/>
              <a:t>Entreprises</a:t>
            </a:r>
          </a:p>
          <a:p>
            <a:pPr marL="457200" indent="-457200" algn="just"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fr-FR" sz="2600" b="0" dirty="0" smtClean="0"/>
              <a:t>Formations</a:t>
            </a:r>
          </a:p>
          <a:p>
            <a:pPr marL="457200" indent="-457200" algn="just"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fr-FR" sz="2600" b="0" dirty="0" smtClean="0"/>
              <a:t>Recherche</a:t>
            </a:r>
          </a:p>
        </p:txBody>
      </p:sp>
    </p:spTree>
    <p:extLst>
      <p:ext uri="{BB962C8B-B14F-4D97-AF65-F5344CB8AC3E}">
        <p14:creationId xmlns:p14="http://schemas.microsoft.com/office/powerpoint/2010/main" val="18702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2016224" cy="548640"/>
          </a:xfrm>
          <a:solidFill>
            <a:schemeClr val="accent2"/>
          </a:solidFill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/>
              <a:t>d) Moyens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764705"/>
            <a:ext cx="9144000" cy="4320480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600" b="0" dirty="0" smtClean="0"/>
              <a:t>Financement ARS sur 5 ans, renouvelable une fois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600" b="0" dirty="0" smtClean="0"/>
              <a:t>Statut expérimental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600" b="0" dirty="0" smtClean="0"/>
              <a:t>Personnel:</a:t>
            </a:r>
          </a:p>
          <a:p>
            <a:pPr marL="0" lvl="1" indent="0" algn="ctr">
              <a:spcBef>
                <a:spcPts val="0"/>
              </a:spcBef>
              <a:buNone/>
            </a:pPr>
            <a:r>
              <a:rPr lang="fr-FR" sz="2200" dirty="0" smtClean="0"/>
              <a:t>Equipe </a:t>
            </a:r>
            <a:r>
              <a:rPr lang="fr-FR" sz="2200" dirty="0" err="1" smtClean="0"/>
              <a:t>Aspi’Pro</a:t>
            </a:r>
            <a:r>
              <a:rPr lang="fr-FR" sz="2200" dirty="0" smtClean="0"/>
              <a:t> actuelle </a:t>
            </a:r>
            <a:r>
              <a:rPr lang="fr-FR" sz="2200" dirty="0" smtClean="0"/>
              <a:t> </a:t>
            </a:r>
            <a:r>
              <a:rPr lang="fr-FR" sz="2200" dirty="0" smtClean="0"/>
              <a:t>+</a:t>
            </a:r>
          </a:p>
          <a:p>
            <a:pPr marL="0" lvl="1" indent="0" algn="ctr">
              <a:spcBef>
                <a:spcPts val="0"/>
              </a:spcBef>
              <a:buNone/>
            </a:pPr>
            <a:r>
              <a:rPr lang="fr-FR" sz="2200" dirty="0" smtClean="0"/>
              <a:t>1 ETP de job-coach (Pôle Accompagnement)</a:t>
            </a:r>
          </a:p>
          <a:p>
            <a:pPr marL="0" lvl="1" indent="0" algn="ctr">
              <a:spcBef>
                <a:spcPts val="0"/>
              </a:spcBef>
              <a:buNone/>
            </a:pPr>
            <a:r>
              <a:rPr lang="fr-FR" sz="2200" dirty="0" smtClean="0"/>
              <a:t>1 ETP de chargé de projet et coordination réseau (Pôle ressources)</a:t>
            </a:r>
          </a:p>
          <a:p>
            <a:pPr marL="0" lvl="1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fr-FR" sz="2200" dirty="0" smtClean="0"/>
              <a:t>1 0,2 ETP de médecin (Soin)</a:t>
            </a:r>
            <a:endParaRPr lang="fr-FR" sz="2200" dirty="0"/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600" b="0" dirty="0" smtClean="0"/>
              <a:t>Localisé à l’Hôpital </a:t>
            </a:r>
            <a:r>
              <a:rPr lang="fr-FR" sz="2600" b="0" dirty="0" smtClean="0"/>
              <a:t>Salvator, coordonné </a:t>
            </a:r>
            <a:r>
              <a:rPr lang="fr-FR" sz="2600" b="0" dirty="0" smtClean="0"/>
              <a:t>par l’AP-HM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600" b="0" dirty="0" smtClean="0"/>
              <a:t>Evaluations internes et externes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52320" y="4330096"/>
            <a:ext cx="1512168" cy="100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2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 rot="19140000">
            <a:off x="890656" y="1848123"/>
            <a:ext cx="5650992" cy="1207509"/>
          </a:xfrm>
        </p:spPr>
        <p:txBody>
          <a:bodyPr/>
          <a:lstStyle/>
          <a:p>
            <a:r>
              <a:rPr lang="fr-FR" dirty="0" smtClean="0"/>
              <a:t>Perspectives</a:t>
            </a:r>
            <a:endParaRPr lang="fr-FR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5364088" y="3068960"/>
            <a:ext cx="3095256" cy="1080121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anchor="t">
            <a:normAutofit fontScale="92500"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fr-FR" smtClean="0">
                <a:solidFill>
                  <a:schemeClr val="tx1"/>
                </a:solidFill>
              </a:rPr>
              <a:t>Quand s’arrête l’accompagnement?</a:t>
            </a:r>
            <a:endParaRPr lang="fr-FR" dirty="0" smtClean="0">
              <a:solidFill>
                <a:schemeClr val="tx1"/>
              </a:solidFill>
            </a:endParaRPr>
          </a:p>
        </p:txBody>
      </p:sp>
      <p:pic>
        <p:nvPicPr>
          <p:cNvPr id="9" name="Picture 2" descr="Résultat de recherche d'images pour &quot;QUESTION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75109"/>
            <a:ext cx="3024336" cy="226533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107504" y="116632"/>
            <a:ext cx="3168352" cy="249299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600" dirty="0"/>
              <a:t>Comment créer une pluralité de solutions pour </a:t>
            </a:r>
            <a:r>
              <a:rPr lang="fr-FR" sz="2600" dirty="0" smtClean="0"/>
              <a:t>s'adapter au parcours de ces </a:t>
            </a:r>
            <a:r>
              <a:rPr lang="fr-FR" sz="2600" dirty="0"/>
              <a:t>adultes TSA en milieu ordinaire</a:t>
            </a:r>
            <a:r>
              <a:rPr lang="fr-FR" sz="2600" dirty="0" smtClean="0"/>
              <a:t>?</a:t>
            </a:r>
            <a:endParaRPr lang="fr-FR" sz="2600" dirty="0"/>
          </a:p>
        </p:txBody>
      </p:sp>
    </p:spTree>
    <p:extLst>
      <p:ext uri="{BB962C8B-B14F-4D97-AF65-F5344CB8AC3E}">
        <p14:creationId xmlns:p14="http://schemas.microsoft.com/office/powerpoint/2010/main" val="100181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I. TSA et Emploi: Etat des lieux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828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3608" y="0"/>
            <a:ext cx="7406640" cy="4608512"/>
          </a:xfrm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fr-FR" sz="3600" dirty="0" smtClean="0"/>
              <a:t>Merci de votre </a:t>
            </a:r>
            <a:r>
              <a:rPr lang="fr-FR" sz="3600" dirty="0" smtClean="0"/>
              <a:t>attention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sz="2000" b="1" cap="none" dirty="0" smtClean="0"/>
              <a:t>Equipe </a:t>
            </a:r>
            <a:r>
              <a:rPr lang="fr-FR" sz="2000" b="1" cap="none" dirty="0" err="1" smtClean="0"/>
              <a:t>Aspi’Pro</a:t>
            </a:r>
            <a:r>
              <a:rPr lang="fr-FR" sz="2000" b="1" cap="none" dirty="0" smtClean="0"/>
              <a:t>:</a:t>
            </a:r>
            <a:br>
              <a:rPr lang="fr-FR" sz="2000" b="1" cap="none" dirty="0" smtClean="0"/>
            </a:br>
            <a:r>
              <a:rPr lang="fr-FR" sz="2000" cap="none" dirty="0" smtClean="0"/>
              <a:t>Pr D. DA FONSECA (Pédopsychiatre)</a:t>
            </a:r>
            <a:br>
              <a:rPr lang="fr-FR" sz="2000" cap="none" dirty="0" smtClean="0"/>
            </a:br>
            <a:r>
              <a:rPr lang="fr-FR" sz="2000" cap="none" dirty="0" smtClean="0"/>
              <a:t>Marine PICUT (Psychologue)</a:t>
            </a:r>
            <a:br>
              <a:rPr lang="fr-FR" sz="2000" cap="none" dirty="0" smtClean="0"/>
            </a:br>
            <a:r>
              <a:rPr lang="fr-FR" sz="2000" cap="none" dirty="0" smtClean="0"/>
              <a:t>Aline BONIFAY (Job Coach)</a:t>
            </a:r>
            <a:br>
              <a:rPr lang="fr-FR" sz="2000" cap="none" dirty="0" smtClean="0"/>
            </a:br>
            <a:r>
              <a:rPr lang="fr-FR" sz="2000" cap="none" dirty="0" smtClean="0"/>
              <a:t>Sandrine MANIFACIER (Job Coach)</a:t>
            </a:r>
            <a:endParaRPr lang="fr-FR" sz="2000" cap="non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71066" y="4847553"/>
            <a:ext cx="6808195" cy="369332"/>
          </a:xfrm>
        </p:spPr>
        <p:txBody>
          <a:bodyPr>
            <a:noAutofit/>
          </a:bodyPr>
          <a:lstStyle/>
          <a:p>
            <a:r>
              <a:rPr lang="fr-FR" sz="2000" cap="none" dirty="0" smtClean="0"/>
              <a:t>marine.picut@ap-hm.fr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0" y="4509120"/>
            <a:ext cx="21710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/>
              <a:t>Pour plus de renseignements</a:t>
            </a:r>
            <a:r>
              <a:rPr lang="fr-FR" sz="2200" u="sng" dirty="0" smtClean="0"/>
              <a:t>:</a:t>
            </a:r>
            <a:endParaRPr lang="fr-FR" sz="22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2088232" cy="548640"/>
          </a:xfrm>
          <a:solidFill>
            <a:schemeClr val="accent2"/>
          </a:solidFill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/>
              <a:t>Des atouts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496" y="908720"/>
            <a:ext cx="3384376" cy="432048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fr-FR" sz="2600" b="0" dirty="0" smtClean="0"/>
              <a:t>Des aménagements au niveau </a:t>
            </a:r>
            <a:r>
              <a:rPr lang="fr-FR" sz="2600" b="0" dirty="0" smtClean="0"/>
              <a:t>scolaire    </a:t>
            </a:r>
            <a:r>
              <a:rPr lang="fr-FR" sz="2600" b="0" dirty="0" smtClean="0"/>
              <a:t>A</a:t>
            </a:r>
            <a:r>
              <a:rPr lang="fr-FR" sz="2600" b="0" dirty="0" smtClean="0"/>
              <a:t>ccès </a:t>
            </a:r>
            <a:r>
              <a:rPr lang="fr-FR" sz="2600" b="0" dirty="0" smtClean="0"/>
              <a:t>à des formations diplômantes</a:t>
            </a:r>
          </a:p>
          <a:p>
            <a:pPr>
              <a:spcBef>
                <a:spcPts val="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fr-FR" sz="2600" b="0" dirty="0" smtClean="0"/>
              <a:t>Bonnes compétences intellectuelles</a:t>
            </a:r>
          </a:p>
          <a:p>
            <a:pPr lvl="3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FR" sz="2600" dirty="0" smtClean="0"/>
              <a:t>L’employé </a:t>
            </a:r>
            <a:r>
              <a:rPr lang="fr-FR" sz="2600" dirty="0" smtClean="0"/>
              <a:t>idéal?</a:t>
            </a:r>
            <a:endParaRPr lang="fr-FR" sz="2600" dirty="0" smtClean="0"/>
          </a:p>
        </p:txBody>
      </p:sp>
      <p:graphicFrame>
        <p:nvGraphicFramePr>
          <p:cNvPr id="4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2795696"/>
              </p:ext>
            </p:extLst>
          </p:nvPr>
        </p:nvGraphicFramePr>
        <p:xfrm>
          <a:off x="3275856" y="0"/>
          <a:ext cx="5868144" cy="4869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lèche droite 4"/>
          <p:cNvSpPr/>
          <p:nvPr/>
        </p:nvSpPr>
        <p:spPr>
          <a:xfrm>
            <a:off x="160234" y="1844824"/>
            <a:ext cx="21602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2088232" cy="548640"/>
          </a:xfrm>
          <a:solidFill>
            <a:schemeClr val="accent2"/>
          </a:solidFill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/>
              <a:t>Le constat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620688"/>
            <a:ext cx="8856984" cy="4392488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2600" dirty="0" smtClean="0"/>
              <a:t>+</a:t>
            </a:r>
            <a:endParaRPr lang="fr-FR" sz="2600" dirty="0"/>
          </a:p>
          <a:p>
            <a:pPr>
              <a:spcBef>
                <a:spcPts val="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fr-FR" sz="2600" b="0" dirty="0"/>
              <a:t>RQTH, employable en milieu ordinaire</a:t>
            </a:r>
          </a:p>
          <a:p>
            <a:pPr>
              <a:spcBef>
                <a:spcPts val="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fr-FR" sz="2600" b="0" dirty="0"/>
              <a:t>Loi du 11/02/05 pour l’obligation d’embauche de TH</a:t>
            </a: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fr-FR" sz="2600" dirty="0" smtClean="0"/>
              <a:t>Mais</a:t>
            </a:r>
            <a:r>
              <a:rPr lang="fr-FR" sz="2600" dirty="0"/>
              <a:t>… </a:t>
            </a:r>
            <a:endParaRPr lang="fr-FR" sz="2600" dirty="0"/>
          </a:p>
          <a:p>
            <a:pPr marL="457200" indent="-457200"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600" b="0" dirty="0" smtClean="0"/>
              <a:t>Portes </a:t>
            </a:r>
            <a:r>
              <a:rPr lang="fr-FR" sz="2600" b="0" dirty="0"/>
              <a:t>du monde du travail fermées</a:t>
            </a:r>
          </a:p>
          <a:p>
            <a:pPr lvl="5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70000"/>
            </a:pPr>
            <a:r>
              <a:rPr lang="fr-FR" sz="2200" dirty="0"/>
              <a:t>Difficultés sociales. Ex: l’entretien d’embauche</a:t>
            </a:r>
          </a:p>
          <a:p>
            <a:pPr lvl="5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70000"/>
            </a:pPr>
            <a:r>
              <a:rPr lang="fr-FR" sz="2200" dirty="0"/>
              <a:t>Intérêts </a:t>
            </a:r>
            <a:r>
              <a:rPr lang="fr-FR" sz="2200" dirty="0" smtClean="0"/>
              <a:t>restreints</a:t>
            </a:r>
          </a:p>
          <a:p>
            <a:pPr lvl="5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70000"/>
            </a:pPr>
            <a:r>
              <a:rPr lang="fr-FR" sz="2200" dirty="0" smtClean="0"/>
              <a:t>Méconnaissance </a:t>
            </a:r>
            <a:r>
              <a:rPr lang="fr-FR" sz="2200" dirty="0"/>
              <a:t>du handicap </a:t>
            </a:r>
            <a:r>
              <a:rPr lang="fr-FR" sz="2200" dirty="0" smtClean="0"/>
              <a:t>psychique</a:t>
            </a: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239070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2092856" cy="548640"/>
          </a:xfrm>
          <a:solidFill>
            <a:schemeClr val="accent2"/>
          </a:solidFill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/>
              <a:t>Le constat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124744"/>
            <a:ext cx="8748464" cy="4032448"/>
          </a:xfrm>
        </p:spPr>
        <p:txBody>
          <a:bodyPr>
            <a:normAutofit fontScale="92500" lnSpcReduction="20000"/>
          </a:bodyPr>
          <a:lstStyle/>
          <a:p>
            <a:pPr marL="1009764" lvl="1" indent="-571500"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fr-FR" sz="2800" dirty="0"/>
              <a:t>Vidéo: </a:t>
            </a:r>
            <a:r>
              <a:rPr lang="fr-FR" sz="2800" dirty="0">
                <a:hlinkClick r:id="rId3" action="ppaction://hlinkfile"/>
              </a:rPr>
              <a:t>Témoignage </a:t>
            </a:r>
            <a:r>
              <a:rPr lang="fr-FR" sz="2800" dirty="0" err="1">
                <a:hlinkClick r:id="rId3" action="ppaction://hlinkfile"/>
              </a:rPr>
              <a:t>Schovanec</a:t>
            </a:r>
            <a:r>
              <a:rPr lang="fr-FR" sz="2800" dirty="0">
                <a:hlinkClick r:id="rId3" action="ppaction://hlinkfile"/>
              </a:rPr>
              <a:t> </a:t>
            </a:r>
            <a:r>
              <a:rPr lang="fr-FR" sz="2800" dirty="0" smtClean="0">
                <a:hlinkClick r:id="rId3" action="ppaction://hlinkfile"/>
              </a:rPr>
              <a:t>coupé.mp4</a:t>
            </a:r>
            <a:endParaRPr lang="fr-FR" sz="2800" dirty="0" smtClean="0"/>
          </a:p>
          <a:p>
            <a:pPr marL="1009764" lvl="1" indent="-571500"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endParaRPr lang="fr-FR" sz="2800" dirty="0"/>
          </a:p>
          <a:p>
            <a:pPr marL="1009764" lvl="1" indent="-571500"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fr-FR" sz="2800" dirty="0" smtClean="0"/>
              <a:t>Quelques </a:t>
            </a:r>
            <a:r>
              <a:rPr lang="fr-FR" sz="2800" dirty="0"/>
              <a:t>chiffres sur l’emploi :</a:t>
            </a:r>
          </a:p>
          <a:p>
            <a:pPr lvl="6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SzPct val="70000"/>
            </a:pPr>
            <a:r>
              <a:rPr lang="fr-FR" sz="2400" dirty="0"/>
              <a:t>76%¹-90%² de chômage chez les personnes avec TSA</a:t>
            </a:r>
          </a:p>
          <a:p>
            <a:pPr lvl="6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SzPct val="70000"/>
            </a:pPr>
            <a:r>
              <a:rPr lang="fr-FR" sz="2400" dirty="0"/>
              <a:t>12% des personnes Asperger ont un emploi rémunéré à temps plein (vs 49% tous handicaps confondus)³</a:t>
            </a:r>
          </a:p>
          <a:p>
            <a:pPr marL="365760" lvl="1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None/>
            </a:pPr>
            <a:endParaRPr lang="fr-FR" sz="2000" dirty="0"/>
          </a:p>
          <a:p>
            <a:pPr marL="365760" lvl="1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None/>
            </a:pPr>
            <a:endParaRPr lang="fr-FR" sz="2000" dirty="0"/>
          </a:p>
          <a:p>
            <a:pPr marL="365760" lvl="1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None/>
            </a:pPr>
            <a:r>
              <a:rPr lang="fr-FR" sz="1500" i="1" dirty="0"/>
              <a:t>¹</a:t>
            </a:r>
            <a:r>
              <a:rPr lang="en-US" sz="1500" i="1" dirty="0"/>
              <a:t>The National Autistic Society (2013); </a:t>
            </a:r>
            <a:r>
              <a:rPr lang="fr-FR" sz="1500" i="1" dirty="0"/>
              <a:t>²</a:t>
            </a:r>
            <a:r>
              <a:rPr lang="en-US" sz="1500" i="1" dirty="0"/>
              <a:t> Autism Speaks (2013), </a:t>
            </a:r>
            <a:r>
              <a:rPr lang="en-US" sz="1500" i="1" dirty="0" err="1"/>
              <a:t>Specialisterne</a:t>
            </a:r>
            <a:r>
              <a:rPr lang="en-US" sz="1500" i="1" dirty="0"/>
              <a:t> (2013); </a:t>
            </a:r>
            <a:r>
              <a:rPr lang="fr-FR" sz="1500" i="1" dirty="0"/>
              <a:t>³ Barnard et al. (2001</a:t>
            </a:r>
            <a:r>
              <a:rPr lang="fr-FR" sz="1500" i="1" dirty="0" smtClean="0"/>
              <a:t>)</a:t>
            </a:r>
            <a:endParaRPr lang="fr-FR" sz="15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2092856" cy="548640"/>
          </a:xfrm>
          <a:solidFill>
            <a:schemeClr val="accent2"/>
          </a:solidFill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/>
              <a:t>Le constat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836713"/>
            <a:ext cx="8748464" cy="4176464"/>
          </a:xfrm>
        </p:spPr>
        <p:txBody>
          <a:bodyPr>
            <a:normAutofit fontScale="77500" lnSpcReduction="20000"/>
          </a:bodyPr>
          <a:lstStyle/>
          <a:p>
            <a:pPr lvl="1"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fr-FR" sz="3400" dirty="0" smtClean="0"/>
              <a:t>Des </a:t>
            </a:r>
            <a:r>
              <a:rPr lang="fr-FR" sz="3400" dirty="0"/>
              <a:t>besoins </a:t>
            </a:r>
            <a:r>
              <a:rPr lang="fr-FR" sz="3400" dirty="0" smtClean="0"/>
              <a:t>particuliers</a:t>
            </a:r>
            <a:r>
              <a:rPr lang="fr-FR" sz="3400" baseline="30000" dirty="0" smtClean="0"/>
              <a:t>1</a:t>
            </a:r>
            <a:r>
              <a:rPr lang="fr-FR" sz="3400" dirty="0" smtClean="0"/>
              <a:t>:</a:t>
            </a:r>
            <a:endParaRPr lang="fr-FR" sz="3400" dirty="0"/>
          </a:p>
          <a:p>
            <a:pPr lvl="3"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fr-FR" sz="2800" dirty="0" smtClean="0"/>
              <a:t>Un entretien d’embauche aménagé ou une mise en situation directe</a:t>
            </a:r>
          </a:p>
          <a:p>
            <a:pPr lvl="3"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fr-FR" sz="2800" dirty="0" smtClean="0"/>
              <a:t>La flexibilité des horaires et du temps de travail</a:t>
            </a:r>
          </a:p>
          <a:p>
            <a:pPr lvl="3"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fr-FR" sz="2800" dirty="0" smtClean="0"/>
              <a:t>Un environnement calme</a:t>
            </a:r>
          </a:p>
          <a:p>
            <a:pPr lvl="3"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fr-FR" sz="2800" dirty="0" smtClean="0"/>
              <a:t>Un besoin d’interactions sociales… même si ce n’est pas toujours simple!</a:t>
            </a:r>
          </a:p>
          <a:p>
            <a:pPr lvl="3" algn="just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SzPct val="100000"/>
              <a:buFont typeface="Wingdings" panose="05000000000000000000" pitchFamily="2" charset="2"/>
              <a:buChar char="§"/>
            </a:pPr>
            <a:r>
              <a:rPr lang="fr-FR" sz="2800" dirty="0" smtClean="0"/>
              <a:t>Un accompagnement souhaité au niveau de la communication et des interactions, et de l’information pour </a:t>
            </a:r>
            <a:r>
              <a:rPr lang="fr-FR" sz="2800" dirty="0" smtClean="0"/>
              <a:t>l’environnement</a:t>
            </a:r>
            <a:endParaRPr lang="fr-FR" sz="2600" dirty="0" smtClean="0"/>
          </a:p>
          <a:p>
            <a:pPr marL="0" indent="0">
              <a:buNone/>
            </a:pPr>
            <a:r>
              <a:rPr lang="fr-FR" sz="1800" b="0" i="1" baseline="30000" dirty="0" smtClean="0"/>
              <a:t>1 </a:t>
            </a:r>
            <a:r>
              <a:rPr lang="fr-FR" sz="1800" b="0" i="1" dirty="0" smtClean="0"/>
              <a:t>Ethik Management &amp; Fondation Malakoff Médéric Handicap (2015)</a:t>
            </a:r>
            <a:endParaRPr lang="fr-FR" sz="1800" b="0" i="1" baseline="30000" dirty="0"/>
          </a:p>
        </p:txBody>
      </p:sp>
    </p:spTree>
    <p:extLst>
      <p:ext uri="{BB962C8B-B14F-4D97-AF65-F5344CB8AC3E}">
        <p14:creationId xmlns:p14="http://schemas.microsoft.com/office/powerpoint/2010/main" val="258920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II. Dispositif </a:t>
            </a:r>
            <a:r>
              <a:rPr lang="fr-FR" dirty="0" err="1" smtClean="0"/>
              <a:t>Aspi’Pro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076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2232248" cy="548640"/>
          </a:xfrm>
          <a:solidFill>
            <a:schemeClr val="accent2"/>
          </a:solidFill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/>
              <a:t>a</a:t>
            </a:r>
            <a:r>
              <a:rPr lang="fr-FR" dirty="0"/>
              <a:t>)</a:t>
            </a:r>
            <a:r>
              <a:rPr lang="fr-FR" dirty="0" smtClean="0"/>
              <a:t> Méthode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496" y="836713"/>
            <a:ext cx="9108504" cy="6014624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600" dirty="0" smtClean="0"/>
              <a:t>Projet expérimental sur 3 ans, financé par l’ARS et la Ville de Marseille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600" dirty="0" smtClean="0"/>
              <a:t>Composition de l’équipe: 1 ETP psychologue,  2 ETP job-</a:t>
            </a:r>
            <a:r>
              <a:rPr lang="fr-FR" sz="2600" dirty="0" err="1" smtClean="0"/>
              <a:t>coachs</a:t>
            </a:r>
            <a:r>
              <a:rPr lang="fr-FR" sz="2600" dirty="0" smtClean="0"/>
              <a:t> + Mise à disposition d’un temps médical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600" dirty="0" smtClean="0"/>
              <a:t>Population: 16 jeunes adultes avec Asperger ou Autisme HN </a:t>
            </a:r>
          </a:p>
          <a:p>
            <a:pPr lvl="3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2200" dirty="0" smtClean="0"/>
              <a:t>Projet de vie en milieu ordinaire (travail, logement)</a:t>
            </a:r>
          </a:p>
          <a:p>
            <a:pPr lvl="3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2200" dirty="0"/>
              <a:t>18-30 ans</a:t>
            </a:r>
          </a:p>
          <a:p>
            <a:pPr lvl="3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2200" dirty="0" smtClean="0"/>
              <a:t>Statut travailleur handicapé (RQTH), employable en milieu ordinaire</a:t>
            </a:r>
            <a:endParaRPr lang="fr-FR" sz="2200" dirty="0"/>
          </a:p>
          <a:p>
            <a:pPr marL="1143000" lvl="3" indent="0">
              <a:spcAft>
                <a:spcPts val="600"/>
              </a:spcAft>
              <a:buNone/>
            </a:pPr>
            <a:endParaRPr lang="fr-FR" dirty="0" smtClean="0"/>
          </a:p>
          <a:p>
            <a:pPr marL="0" lvl="3">
              <a:spcAft>
                <a:spcPts val="60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</a:pPr>
            <a:r>
              <a:rPr lang="fr-FR" sz="2800" dirty="0" smtClean="0"/>
              <a:t> Partenariats: </a:t>
            </a:r>
          </a:p>
        </p:txBody>
      </p:sp>
      <p:pic>
        <p:nvPicPr>
          <p:cNvPr id="13" name="Image 1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6143220"/>
            <a:ext cx="1296143" cy="70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3" t="25595" r="5006" b="8936"/>
          <a:stretch>
            <a:fillRect/>
          </a:stretch>
        </p:blipFill>
        <p:spPr bwMode="auto">
          <a:xfrm>
            <a:off x="3804134" y="5589241"/>
            <a:ext cx="1098414" cy="662102"/>
          </a:xfrm>
          <a:prstGeom prst="rect">
            <a:avLst/>
          </a:prstGeom>
          <a:noFill/>
        </p:spPr>
      </p:pic>
      <p:pic>
        <p:nvPicPr>
          <p:cNvPr id="15" name="Image 14" descr="CE.logo2.Quadri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09328" y="5661247"/>
            <a:ext cx="994920" cy="59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15" descr="C:\Users\a105795\Pictures\2013 06 01 Logo_FIPHFP_bslin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28469" y="6093619"/>
            <a:ext cx="1152128" cy="76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8" descr="C:\Users\Fabrice\Pictures\mdph1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008" y="5482647"/>
            <a:ext cx="1062367" cy="84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 17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1687" y="6158704"/>
            <a:ext cx="862418" cy="641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2232248" cy="548640"/>
          </a:xfrm>
          <a:solidFill>
            <a:schemeClr val="accent2"/>
          </a:solidFill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/>
              <a:t>a</a:t>
            </a:r>
            <a:r>
              <a:rPr lang="fr-FR" dirty="0"/>
              <a:t>)</a:t>
            </a:r>
            <a:r>
              <a:rPr lang="fr-FR" dirty="0" smtClean="0"/>
              <a:t> Méthode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496" y="836713"/>
            <a:ext cx="9108504" cy="6014624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600" dirty="0" smtClean="0"/>
              <a:t>Partenariats</a:t>
            </a:r>
            <a:r>
              <a:rPr lang="fr-FR" sz="2600" dirty="0" smtClean="0"/>
              <a:t>: </a:t>
            </a:r>
          </a:p>
        </p:txBody>
      </p:sp>
      <p:pic>
        <p:nvPicPr>
          <p:cNvPr id="13" name="Image 1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00271"/>
            <a:ext cx="1989367" cy="995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3" t="25595" r="5006" b="8936"/>
          <a:stretch>
            <a:fillRect/>
          </a:stretch>
        </p:blipFill>
        <p:spPr bwMode="auto">
          <a:xfrm>
            <a:off x="611560" y="2958730"/>
            <a:ext cx="1546460" cy="988550"/>
          </a:xfrm>
          <a:prstGeom prst="rect">
            <a:avLst/>
          </a:prstGeom>
          <a:noFill/>
        </p:spPr>
      </p:pic>
      <p:pic>
        <p:nvPicPr>
          <p:cNvPr id="15" name="Image 14" descr="CE.logo2.Quadri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4009232"/>
            <a:ext cx="1561485" cy="762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15" descr="C:\Users\a105795\Pictures\2013 06 01 Logo_FIPHFP_bslin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368660"/>
            <a:ext cx="1553797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8" descr="C:\Users\Fabrice\Pictures\mdph1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822066"/>
            <a:ext cx="1275460" cy="112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 17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33185" y="836712"/>
            <a:ext cx="1570863" cy="105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 descr="C:\Users\a105795\Pictures\ARS.pn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33185" y="2636912"/>
            <a:ext cx="1570863" cy="690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C:\Users\Fabrice\Pictures\ville de marseille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29" b="37630"/>
          <a:stretch/>
        </p:blipFill>
        <p:spPr bwMode="auto">
          <a:xfrm>
            <a:off x="5868144" y="1837354"/>
            <a:ext cx="2067548" cy="51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35692" y="3796211"/>
            <a:ext cx="1100804" cy="107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41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Mé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2800</TotalTime>
  <Words>935</Words>
  <Application>Microsoft Office PowerPoint</Application>
  <PresentationFormat>Affichage à l'écran (4:3)</PresentationFormat>
  <Paragraphs>160</Paragraphs>
  <Slides>20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Angles</vt:lpstr>
      <vt:lpstr>Tsa défi PRO  Service médico-social expérimental  d'insertion socio-professionnelle  en milieu ordinaire  pour les 16-25 ans avec TSA   Marine PICUT, neuropsychologue Service de pédopsychiatrie (Pr DA FONSECA), Hôpital Salvator, AP-HM</vt:lpstr>
      <vt:lpstr>I. TSA et Emploi: Etat des lieux</vt:lpstr>
      <vt:lpstr>Des atouts</vt:lpstr>
      <vt:lpstr>Le constat</vt:lpstr>
      <vt:lpstr>Le constat</vt:lpstr>
      <vt:lpstr>Le constat</vt:lpstr>
      <vt:lpstr>II. Dispositif Aspi’Pro</vt:lpstr>
      <vt:lpstr>a) Méthode</vt:lpstr>
      <vt:lpstr>a) Méthode</vt:lpstr>
      <vt:lpstr>b) Objectifs</vt:lpstr>
      <vt:lpstr>b) Objectifs</vt:lpstr>
      <vt:lpstr>c) Résultats</vt:lpstr>
      <vt:lpstr>TSA Défi Pro</vt:lpstr>
      <vt:lpstr>a) Création d’un service médico-social</vt:lpstr>
      <vt:lpstr>a) Création d’un service médico-social</vt:lpstr>
      <vt:lpstr>b) Pôle accompagnement</vt:lpstr>
      <vt:lpstr>c) Pôle ressources</vt:lpstr>
      <vt:lpstr>d) Moyens</vt:lpstr>
      <vt:lpstr>Perspectives</vt:lpstr>
      <vt:lpstr>Merci de votre attention  Equipe Aspi’Pro: Pr D. DA FONSECA (Pédopsychiatre) Marine PICUT (Psychologue) Aline BONIFAY (Job Coach) Sandrine MANIFACIER (Job Coach)</vt:lpstr>
    </vt:vector>
  </TitlesOfParts>
  <Company>APHM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EXPÉRIMENTAL D'INSERTION SOCIO-PROFESSIONNELLE  EN MILIEU ORDINAIRE D’ADOLESCENTS  JEUNES ADULTES ASPERGER</dc:title>
  <dc:creator>dr11203</dc:creator>
  <cp:lastModifiedBy>Fabrice</cp:lastModifiedBy>
  <cp:revision>214</cp:revision>
  <dcterms:created xsi:type="dcterms:W3CDTF">2013-01-22T16:23:18Z</dcterms:created>
  <dcterms:modified xsi:type="dcterms:W3CDTF">2016-10-18T14:49:28Z</dcterms:modified>
</cp:coreProperties>
</file>