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00CE7D-A758-458B-A2C8-2DF524A06DEF}" type="datetimeFigureOut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48571A-B15E-4E65-B412-AE722B6F9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C3CD0-F0F3-4091-8D5D-23B7BDF08AEB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03435-A5B7-41E5-952C-C14B2B2A4B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AC9F-E389-46A4-B8F8-F3C63F3D142A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003B-9DCE-4B0B-A43C-231D628062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1121-9A6A-44EE-A6D7-FF90C909D254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00A0E-BA61-43EC-B211-CB9B811BBE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5ECB-1406-4983-B108-0E365EC6F35E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FDA32-316A-40A1-9BBB-7B51EE52DE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EAB3-DA84-4317-B290-030CDC7B6518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DBB1-1A58-43FF-B8BB-0D57824530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757C7-DEB9-4911-9D59-4CBBEBAD05D7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6E703-5B05-4972-B131-FB0059100D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25F44-5A74-4105-93D4-18E3D8B906D5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2513E-D091-4F5A-83FF-7C698BF74A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FDAD7-D27C-4A89-B78C-174141FE1347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D0FC3-EFC4-4F7F-86A2-CD65DA3307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53A26-DEB6-40BB-BC58-7080B3AED1B3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4381-B395-4A55-A050-0F6B12B375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1B01E-0010-4636-960D-D3A471404A11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4D9F-6D83-47A4-AE21-3AD4821450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32BB-CB21-44B2-969E-9B39F606FAEE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3712F-2154-409E-9B87-1A1BF28AD2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8B2140-060B-4B7A-87B8-567099B22ED9}" type="datetime1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E22DE6-BD3E-4993-AE09-801F4C6999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8888" y="3789363"/>
            <a:ext cx="6400800" cy="1439837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5700" b="1" dirty="0" smtClean="0">
                <a:solidFill>
                  <a:schemeClr val="tx1"/>
                </a:solidFill>
              </a:rPr>
              <a:t>« Qualité de vie au travail : quel intérêt  à agir ? 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2051" name="Sous-titre 2"/>
          <p:cNvSpPr txBox="1">
            <a:spLocks/>
          </p:cNvSpPr>
          <p:nvPr/>
        </p:nvSpPr>
        <p:spPr bwMode="auto">
          <a:xfrm>
            <a:off x="684213" y="5661025"/>
            <a:ext cx="80994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fr-FR" sz="2400" b="1" i="1" dirty="0" smtClean="0">
                <a:solidFill>
                  <a:srgbClr val="0070C0"/>
                </a:solidFill>
                <a:latin typeface="Calibri" pitchFamily="34" charset="0"/>
              </a:rPr>
              <a:t>Date : Mercredi 23 mai 2012                               10h00-12h30 </a:t>
            </a:r>
            <a:endParaRPr lang="fr-FR" sz="2400" b="1" i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3" y="215900"/>
            <a:ext cx="9066212" cy="263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F9516-C022-44B2-AB2E-5230600FA500}" type="slidenum">
              <a:rPr lang="fr-FR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9832" y="116632"/>
            <a:ext cx="5291137" cy="747712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fr-FR" sz="2800" b="1" dirty="0" smtClean="0"/>
              <a:t>« Qualité de vie au travail : quel intérêt  à agir ? »</a:t>
            </a:r>
            <a:endParaRPr lang="fr-FR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43213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Espace réservé du contenu 2"/>
          <p:cNvSpPr txBox="1">
            <a:spLocks/>
          </p:cNvSpPr>
          <p:nvPr/>
        </p:nvSpPr>
        <p:spPr bwMode="auto">
          <a:xfrm>
            <a:off x="107504" y="908720"/>
            <a:ext cx="885698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r-FR" sz="2100" b="1" dirty="0" smtClean="0">
                <a:solidFill>
                  <a:srgbClr val="0070C0"/>
                </a:solidFill>
                <a:latin typeface="Calibri" pitchFamily="34" charset="0"/>
              </a:rPr>
              <a:t> </a:t>
            </a:r>
            <a:r>
              <a:rPr lang="fr-FR" sz="2300" b="1" dirty="0" smtClean="0">
                <a:latin typeface="Calibri" pitchFamily="34" charset="0"/>
              </a:rPr>
              <a:t>Introduction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- Nadine BARBIER, Responsable du pôle RHH de la FHF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300" b="1" dirty="0" smtClean="0">
                <a:latin typeface="Calibri" pitchFamily="34" charset="0"/>
              </a:rPr>
              <a:t>Qualité de vie au travail et qualité des soins : l’approche de la HAS </a:t>
            </a:r>
          </a:p>
          <a:p>
            <a:pPr marL="342900" indent="-342900">
              <a:spcBef>
                <a:spcPct val="20000"/>
              </a:spcBef>
            </a:pPr>
            <a:r>
              <a:rPr lang="fr-FR" sz="2300" b="1" i="1" dirty="0">
                <a:solidFill>
                  <a:srgbClr val="0070C0"/>
                </a:solidFill>
                <a:latin typeface="Calibri" pitchFamily="34" charset="0"/>
              </a:rPr>
              <a:t>	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Véronique GHADI, chef de projet, service développement de certification, HAS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300" b="1" dirty="0" smtClean="0">
                <a:latin typeface="Calibri" pitchFamily="34" charset="0"/>
              </a:rPr>
              <a:t>Mécanisme de l’absentéisme et leviers de transformation : les résultats du projet PHARES </a:t>
            </a:r>
            <a:endParaRPr lang="fr-FR" sz="2300" b="1" i="1" dirty="0">
              <a:solidFill>
                <a:srgbClr val="0070C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	Pr Sébastien DAMART, Professeur des Universités à l’IAE de Rouen et membre du groupe PHARES 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300" b="1" dirty="0" smtClean="0">
                <a:latin typeface="Calibri" pitchFamily="34" charset="0"/>
              </a:rPr>
              <a:t>La qualité de vie au travail des soignants : l’enjeu du management </a:t>
            </a:r>
            <a:r>
              <a:rPr lang="fr-FR" sz="23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Pr Mathieu DETCHESSAHAR, Professeur des Universités, Directeur de l’Ecole Doctorale DEGEST, Laboratoire d’Economie et de Management Nantes-Atlantique (LEMNA)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300" b="1" dirty="0" smtClean="0">
                <a:latin typeface="Calibri" pitchFamily="34" charset="0"/>
              </a:rPr>
              <a:t>Table-ronde </a:t>
            </a:r>
            <a:r>
              <a:rPr lang="fr-FR" sz="2300" b="1" i="1" smtClean="0">
                <a:latin typeface="Calibri" pitchFamily="34" charset="0"/>
              </a:rPr>
              <a:t>: </a:t>
            </a:r>
            <a:endParaRPr lang="fr-FR" sz="2300" b="1" i="1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r-FR" sz="2300" b="1" i="1" smtClean="0">
                <a:solidFill>
                  <a:srgbClr val="0070C0"/>
                </a:solidFill>
                <a:latin typeface="Calibri" pitchFamily="34" charset="0"/>
              </a:rPr>
              <a:t>Raymond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LE MOIGN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Laurent CASTRA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–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Michel ROULAND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300" b="1" dirty="0" smtClean="0">
                <a:latin typeface="Calibri" pitchFamily="34" charset="0"/>
              </a:rPr>
              <a:t>Modérateur </a:t>
            </a:r>
            <a:r>
              <a:rPr lang="fr-FR" sz="2300" b="1" i="1" dirty="0" smtClean="0">
                <a:solidFill>
                  <a:srgbClr val="0070C0"/>
                </a:solidFill>
                <a:latin typeface="Calibri" pitchFamily="34" charset="0"/>
              </a:rPr>
              <a:t>: Anne-Marie DORÉ, Directrice des soins - FHF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fr-FR" sz="23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fr-FR" sz="28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9F5FD-D131-4236-A501-DEED49E386A3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</Words>
  <Application>Microsoft Office PowerPoint</Application>
  <PresentationFormat>Affichage à l'écran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m.le gennec</dc:creator>
  <cp:lastModifiedBy>AL.COADOU</cp:lastModifiedBy>
  <cp:revision>14</cp:revision>
  <dcterms:created xsi:type="dcterms:W3CDTF">2012-03-23T10:24:37Z</dcterms:created>
  <dcterms:modified xsi:type="dcterms:W3CDTF">2012-05-21T10:18:30Z</dcterms:modified>
</cp:coreProperties>
</file>