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66" r:id="rId3"/>
    <p:sldMasterId id="2147483680" r:id="rId4"/>
  </p:sldMasterIdLst>
  <p:notesMasterIdLst>
    <p:notesMasterId r:id="rId16"/>
  </p:notesMasterIdLst>
  <p:handoutMasterIdLst>
    <p:handoutMasterId r:id="rId17"/>
  </p:handoutMasterIdLst>
  <p:sldIdLst>
    <p:sldId id="256" r:id="rId5"/>
    <p:sldId id="261" r:id="rId6"/>
    <p:sldId id="263" r:id="rId7"/>
    <p:sldId id="264" r:id="rId8"/>
    <p:sldId id="265" r:id="rId9"/>
    <p:sldId id="266" r:id="rId10"/>
    <p:sldId id="268" r:id="rId11"/>
    <p:sldId id="267" r:id="rId12"/>
    <p:sldId id="269" r:id="rId13"/>
    <p:sldId id="270" r:id="rId14"/>
    <p:sldId id="271" r:id="rId15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TIER Nathalie" initials="CN" lastIdx="1" clrIdx="0">
    <p:extLst>
      <p:ext uri="{19B8F6BF-5375-455C-9EA6-DF929625EA0E}">
        <p15:presenceInfo xmlns:p15="http://schemas.microsoft.com/office/powerpoint/2012/main" userId="S-1-5-21-1614895754-630328440-839522115-1810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30"/>
    <p:restoredTop sz="86434"/>
  </p:normalViewPr>
  <p:slideViewPr>
    <p:cSldViewPr snapToGrid="0" snapToObjects="1" showGuides="1">
      <p:cViewPr varScale="1">
        <p:scale>
          <a:sx n="85" d="100"/>
          <a:sy n="85" d="100"/>
        </p:scale>
        <p:origin x="648" y="6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FE938B-BF73-4ABF-86A3-E5F1EC3176B3}" type="doc">
      <dgm:prSet loTypeId="urn:microsoft.com/office/officeart/2005/8/layout/vList5" loCatId="list" qsTypeId="urn:microsoft.com/office/officeart/2005/8/quickstyle/simple3" qsCatId="simple" csTypeId="urn:microsoft.com/office/officeart/2005/8/colors/accent2_1" csCatId="accent2" phldr="1"/>
      <dgm:spPr/>
      <dgm:t>
        <a:bodyPr/>
        <a:lstStyle/>
        <a:p>
          <a:endParaRPr lang="fr-FR"/>
        </a:p>
      </dgm:t>
    </dgm:pt>
    <dgm:pt modelId="{9E071C0D-2AB4-47FE-A8EE-3429E1BCAEC4}">
      <dgm:prSet custT="1"/>
      <dgm:spPr/>
      <dgm:t>
        <a:bodyPr/>
        <a:lstStyle/>
        <a:p>
          <a:pPr rtl="0"/>
          <a:r>
            <a:rPr lang="fr-FR" sz="1400" b="1" baseline="0" dirty="0"/>
            <a:t>Les biens communs en santé</a:t>
          </a:r>
          <a:endParaRPr lang="fr-FR" sz="1400" dirty="0"/>
        </a:p>
      </dgm:t>
    </dgm:pt>
    <dgm:pt modelId="{050A5316-AD0C-4657-B46D-CFB316D8FE9F}" type="parTrans" cxnId="{7FCB4BAD-F2CE-4EAE-9CDE-F4E6A30247D8}">
      <dgm:prSet/>
      <dgm:spPr/>
      <dgm:t>
        <a:bodyPr/>
        <a:lstStyle/>
        <a:p>
          <a:endParaRPr lang="fr-FR"/>
        </a:p>
      </dgm:t>
    </dgm:pt>
    <dgm:pt modelId="{550D2FE9-D358-4261-ACF1-551092F66C55}" type="sibTrans" cxnId="{7FCB4BAD-F2CE-4EAE-9CDE-F4E6A30247D8}">
      <dgm:prSet/>
      <dgm:spPr/>
      <dgm:t>
        <a:bodyPr/>
        <a:lstStyle/>
        <a:p>
          <a:endParaRPr lang="fr-FR"/>
        </a:p>
      </dgm:t>
    </dgm:pt>
    <dgm:pt modelId="{15E61CDD-F54B-43D1-B963-35C3FBBEA058}">
      <dgm:prSet custT="1"/>
      <dgm:spPr/>
      <dgm:t>
        <a:bodyPr/>
        <a:lstStyle/>
        <a:p>
          <a:pPr rtl="0"/>
          <a:r>
            <a:rPr lang="fr-FR" sz="1200" b="1" i="1" baseline="0" dirty="0"/>
            <a:t>Axe 1 : </a:t>
          </a:r>
          <a:r>
            <a:rPr lang="fr-FR" sz="1200" b="0" i="1" baseline="0" dirty="0"/>
            <a:t>Améliorer la sécurité sanitaire au niveau national et régional dans une approche « One </a:t>
          </a:r>
          <a:r>
            <a:rPr lang="fr-FR" sz="1200" b="0" i="1" baseline="0" dirty="0" err="1"/>
            <a:t>Health</a:t>
          </a:r>
          <a:r>
            <a:rPr lang="fr-FR" sz="1200" b="0" i="1" baseline="0" dirty="0"/>
            <a:t> »</a:t>
          </a:r>
          <a:endParaRPr lang="fr-FR" sz="1200" dirty="0"/>
        </a:p>
      </dgm:t>
    </dgm:pt>
    <dgm:pt modelId="{4ADED2D7-5132-4AEE-BB82-B6A74214AA0B}" type="parTrans" cxnId="{45F42D20-1243-417F-A343-D8244D60FF59}">
      <dgm:prSet/>
      <dgm:spPr/>
      <dgm:t>
        <a:bodyPr/>
        <a:lstStyle/>
        <a:p>
          <a:endParaRPr lang="fr-FR"/>
        </a:p>
      </dgm:t>
    </dgm:pt>
    <dgm:pt modelId="{2ACF8151-D7BE-46BA-8AD3-DAAEFFF3D53B}" type="sibTrans" cxnId="{45F42D20-1243-417F-A343-D8244D60FF59}">
      <dgm:prSet/>
      <dgm:spPr/>
      <dgm:t>
        <a:bodyPr/>
        <a:lstStyle/>
        <a:p>
          <a:endParaRPr lang="fr-FR"/>
        </a:p>
      </dgm:t>
    </dgm:pt>
    <dgm:pt modelId="{CEDBF8CC-D988-44D8-B19E-D39FE67C4317}">
      <dgm:prSet custT="1"/>
      <dgm:spPr/>
      <dgm:t>
        <a:bodyPr/>
        <a:lstStyle/>
        <a:p>
          <a:pPr rtl="0"/>
          <a:r>
            <a:rPr lang="fr-FR" sz="1200" b="1" i="1" baseline="0" dirty="0"/>
            <a:t>Axe 2 : </a:t>
          </a:r>
          <a:r>
            <a:rPr lang="fr-FR" sz="1200" b="0" i="1" baseline="0" dirty="0"/>
            <a:t>Renforcer les cadres réglementaires et législatifs</a:t>
          </a:r>
          <a:r>
            <a:rPr lang="fr-FR" sz="1200" b="0" baseline="0" dirty="0"/>
            <a:t> </a:t>
          </a:r>
          <a:endParaRPr lang="fr-FR" sz="1200" dirty="0"/>
        </a:p>
      </dgm:t>
    </dgm:pt>
    <dgm:pt modelId="{A3C101DB-1F86-40B9-BE1F-BA926D7BAC1A}" type="parTrans" cxnId="{3C25BBF0-BE3F-4E00-ADF6-D98AC75EA6CF}">
      <dgm:prSet/>
      <dgm:spPr/>
      <dgm:t>
        <a:bodyPr/>
        <a:lstStyle/>
        <a:p>
          <a:endParaRPr lang="fr-FR"/>
        </a:p>
      </dgm:t>
    </dgm:pt>
    <dgm:pt modelId="{0E7243B6-DE69-4BAF-A7C3-50F3B26B038F}" type="sibTrans" cxnId="{3C25BBF0-BE3F-4E00-ADF6-D98AC75EA6CF}">
      <dgm:prSet/>
      <dgm:spPr/>
      <dgm:t>
        <a:bodyPr/>
        <a:lstStyle/>
        <a:p>
          <a:endParaRPr lang="fr-FR"/>
        </a:p>
      </dgm:t>
    </dgm:pt>
    <dgm:pt modelId="{B61CD41B-5C74-4D2A-9892-06D255E8F663}">
      <dgm:prSet custT="1"/>
      <dgm:spPr/>
      <dgm:t>
        <a:bodyPr/>
        <a:lstStyle/>
        <a:p>
          <a:pPr rtl="0"/>
          <a:r>
            <a:rPr lang="fr-FR" sz="1400" b="1" baseline="0" dirty="0"/>
            <a:t>Les ressources humaines en santé</a:t>
          </a:r>
        </a:p>
      </dgm:t>
    </dgm:pt>
    <dgm:pt modelId="{AD989043-C17A-497E-91FB-DB28A82BC6A6}" type="parTrans" cxnId="{97BCDF49-E2E1-4DD4-9708-3CFD68E69DB0}">
      <dgm:prSet/>
      <dgm:spPr/>
      <dgm:t>
        <a:bodyPr/>
        <a:lstStyle/>
        <a:p>
          <a:endParaRPr lang="fr-FR"/>
        </a:p>
      </dgm:t>
    </dgm:pt>
    <dgm:pt modelId="{C128E7F7-7B88-4548-89B6-46CCAFCD355C}" type="sibTrans" cxnId="{97BCDF49-E2E1-4DD4-9708-3CFD68E69DB0}">
      <dgm:prSet/>
      <dgm:spPr/>
      <dgm:t>
        <a:bodyPr/>
        <a:lstStyle/>
        <a:p>
          <a:endParaRPr lang="fr-FR"/>
        </a:p>
      </dgm:t>
    </dgm:pt>
    <dgm:pt modelId="{C838FEBB-7911-4534-832C-4CFF4B7FB414}">
      <dgm:prSet custT="1"/>
      <dgm:spPr/>
      <dgm:t>
        <a:bodyPr/>
        <a:lstStyle/>
        <a:p>
          <a:pPr rtl="0"/>
          <a:r>
            <a:rPr lang="fr-FR" sz="1200" b="1" i="1" baseline="0" dirty="0"/>
            <a:t>Axe 1 : </a:t>
          </a:r>
          <a:r>
            <a:rPr lang="fr-FR" sz="1200" b="0" i="1" baseline="0" dirty="0"/>
            <a:t>Accroître les effectifs et la qualité des ressources humaines en santé grâce à une montée en puissance sur la formation et le renforcement de capacités pour l’ensemble des professions du secteur</a:t>
          </a:r>
          <a:endParaRPr lang="fr-FR" sz="1200" dirty="0"/>
        </a:p>
      </dgm:t>
    </dgm:pt>
    <dgm:pt modelId="{17844E93-187B-4704-B372-8B17981361FB}" type="parTrans" cxnId="{185B6A7A-7890-4A05-93BB-D3317CD453DE}">
      <dgm:prSet/>
      <dgm:spPr/>
      <dgm:t>
        <a:bodyPr/>
        <a:lstStyle/>
        <a:p>
          <a:endParaRPr lang="fr-FR"/>
        </a:p>
      </dgm:t>
    </dgm:pt>
    <dgm:pt modelId="{B602189D-2A91-4482-83D4-0139E14532F0}" type="sibTrans" cxnId="{185B6A7A-7890-4A05-93BB-D3317CD453DE}">
      <dgm:prSet/>
      <dgm:spPr/>
      <dgm:t>
        <a:bodyPr/>
        <a:lstStyle/>
        <a:p>
          <a:endParaRPr lang="fr-FR"/>
        </a:p>
      </dgm:t>
    </dgm:pt>
    <dgm:pt modelId="{5DB35A8A-4FD3-425B-B55B-AA1260EAF042}">
      <dgm:prSet custT="1"/>
      <dgm:spPr/>
      <dgm:t>
        <a:bodyPr/>
        <a:lstStyle/>
        <a:p>
          <a:pPr rtl="0"/>
          <a:r>
            <a:rPr lang="fr-FR" sz="1200" b="1" i="1" baseline="0" dirty="0"/>
            <a:t>Axe 2 : </a:t>
          </a:r>
          <a:r>
            <a:rPr lang="fr-FR" sz="1200" b="0" i="1" baseline="0" dirty="0"/>
            <a:t>Renforcer les capacités des pays à structurer leurs politiques de régulation du marché du travail des ressources humaines en santé</a:t>
          </a:r>
          <a:endParaRPr lang="fr-FR" sz="1200" dirty="0"/>
        </a:p>
      </dgm:t>
    </dgm:pt>
    <dgm:pt modelId="{F3CEEE7D-6599-40BC-8F01-58692B258498}" type="parTrans" cxnId="{127FBDA9-232B-4E93-8EE0-2CF5EB0B17FF}">
      <dgm:prSet/>
      <dgm:spPr/>
      <dgm:t>
        <a:bodyPr/>
        <a:lstStyle/>
        <a:p>
          <a:endParaRPr lang="fr-FR"/>
        </a:p>
      </dgm:t>
    </dgm:pt>
    <dgm:pt modelId="{790B07E7-7B61-4D7C-AC0D-10962CC525A2}" type="sibTrans" cxnId="{127FBDA9-232B-4E93-8EE0-2CF5EB0B17FF}">
      <dgm:prSet/>
      <dgm:spPr/>
      <dgm:t>
        <a:bodyPr/>
        <a:lstStyle/>
        <a:p>
          <a:endParaRPr lang="fr-FR"/>
        </a:p>
      </dgm:t>
    </dgm:pt>
    <dgm:pt modelId="{B6E52C83-479D-443C-861A-702D44916C36}">
      <dgm:prSet custT="1"/>
      <dgm:spPr/>
      <dgm:t>
        <a:bodyPr/>
        <a:lstStyle/>
        <a:p>
          <a:pPr rtl="0"/>
          <a:r>
            <a:rPr lang="fr-FR" sz="1200" b="1" i="1" baseline="0" dirty="0"/>
            <a:t>Axe 3 : </a:t>
          </a:r>
          <a:r>
            <a:rPr lang="fr-FR" sz="1200" b="0" i="1" baseline="0" dirty="0"/>
            <a:t>Systématiquement prendre en compte les besoins spécifiques des femmes et des hommes dans la déclinaison des actions de renforcement des RHS</a:t>
          </a:r>
          <a:endParaRPr lang="fr-FR" sz="1200" dirty="0"/>
        </a:p>
      </dgm:t>
    </dgm:pt>
    <dgm:pt modelId="{C7C3EBFB-FB73-4841-A12E-06CE767DFBF4}" type="parTrans" cxnId="{C33115EB-27EB-4D84-AFDB-E1F05195778E}">
      <dgm:prSet/>
      <dgm:spPr/>
      <dgm:t>
        <a:bodyPr/>
        <a:lstStyle/>
        <a:p>
          <a:endParaRPr lang="fr-FR"/>
        </a:p>
      </dgm:t>
    </dgm:pt>
    <dgm:pt modelId="{F1A5AB0F-70B5-4A2C-A255-DCADDD8A93E6}" type="sibTrans" cxnId="{C33115EB-27EB-4D84-AFDB-E1F05195778E}">
      <dgm:prSet/>
      <dgm:spPr/>
      <dgm:t>
        <a:bodyPr/>
        <a:lstStyle/>
        <a:p>
          <a:endParaRPr lang="fr-FR"/>
        </a:p>
      </dgm:t>
    </dgm:pt>
    <dgm:pt modelId="{ECC31DC6-64AF-49B0-B473-AB470530B596}">
      <dgm:prSet custT="1"/>
      <dgm:spPr/>
      <dgm:t>
        <a:bodyPr/>
        <a:lstStyle/>
        <a:p>
          <a:pPr rtl="0"/>
          <a:r>
            <a:rPr lang="fr-FR" sz="1400" b="1" baseline="0" dirty="0"/>
            <a:t>Renforcer les systèmes de protection sociale</a:t>
          </a:r>
        </a:p>
      </dgm:t>
    </dgm:pt>
    <dgm:pt modelId="{6E4DAF82-A023-42CA-AB96-790C85855CF3}" type="parTrans" cxnId="{F0C1F22F-3E88-4D22-8158-27C3F711ABE0}">
      <dgm:prSet/>
      <dgm:spPr/>
      <dgm:t>
        <a:bodyPr/>
        <a:lstStyle/>
        <a:p>
          <a:endParaRPr lang="fr-FR"/>
        </a:p>
      </dgm:t>
    </dgm:pt>
    <dgm:pt modelId="{2E65EC1F-90FF-4313-94D2-88221B452C0E}" type="sibTrans" cxnId="{F0C1F22F-3E88-4D22-8158-27C3F711ABE0}">
      <dgm:prSet/>
      <dgm:spPr/>
      <dgm:t>
        <a:bodyPr/>
        <a:lstStyle/>
        <a:p>
          <a:endParaRPr lang="fr-FR"/>
        </a:p>
      </dgm:t>
    </dgm:pt>
    <dgm:pt modelId="{CFB67556-BBAF-45E2-AF37-99341AAEA5BB}">
      <dgm:prSet custT="1"/>
      <dgm:spPr/>
      <dgm:t>
        <a:bodyPr/>
        <a:lstStyle/>
        <a:p>
          <a:pPr rtl="0"/>
          <a:r>
            <a:rPr lang="fr-FR" sz="1200" b="1" baseline="0" dirty="0"/>
            <a:t>Axe 1 : </a:t>
          </a:r>
          <a:r>
            <a:rPr lang="fr-FR" sz="1200" b="0" i="1" baseline="0" dirty="0"/>
            <a:t>Renforcer les systèmes de financement de la couverture santé universelle</a:t>
          </a:r>
          <a:endParaRPr lang="fr-FR" sz="1200" b="0" i="1" dirty="0"/>
        </a:p>
      </dgm:t>
    </dgm:pt>
    <dgm:pt modelId="{E96A3F6E-9F28-45A5-9F1F-A54091F4AA37}" type="parTrans" cxnId="{39242332-403C-40A3-8A3B-78C597B7908A}">
      <dgm:prSet/>
      <dgm:spPr/>
      <dgm:t>
        <a:bodyPr/>
        <a:lstStyle/>
        <a:p>
          <a:endParaRPr lang="fr-FR"/>
        </a:p>
      </dgm:t>
    </dgm:pt>
    <dgm:pt modelId="{BFBB7A14-93BC-43DE-8223-9D64273507E9}" type="sibTrans" cxnId="{39242332-403C-40A3-8A3B-78C597B7908A}">
      <dgm:prSet/>
      <dgm:spPr/>
      <dgm:t>
        <a:bodyPr/>
        <a:lstStyle/>
        <a:p>
          <a:endParaRPr lang="fr-FR"/>
        </a:p>
      </dgm:t>
    </dgm:pt>
    <dgm:pt modelId="{F594A2D7-D280-4B6A-BD0E-076B4634723B}">
      <dgm:prSet custT="1"/>
      <dgm:spPr/>
      <dgm:t>
        <a:bodyPr/>
        <a:lstStyle/>
        <a:p>
          <a:pPr rtl="0"/>
          <a:r>
            <a:rPr lang="fr-FR" sz="1200" b="1" baseline="0" dirty="0"/>
            <a:t>Axe 2 : </a:t>
          </a:r>
          <a:r>
            <a:rPr lang="fr-FR" sz="1200" b="0" i="1" baseline="0" dirty="0"/>
            <a:t>Appuyer les mécanismes de protection des revenus</a:t>
          </a:r>
          <a:endParaRPr lang="fr-FR" sz="1200" b="0" i="1" dirty="0"/>
        </a:p>
      </dgm:t>
    </dgm:pt>
    <dgm:pt modelId="{79D74144-20DE-43DB-8BF1-CE6FCFD63E8B}" type="parTrans" cxnId="{79D23C7C-ABA0-4744-9F07-5E5941EFE48F}">
      <dgm:prSet/>
      <dgm:spPr/>
      <dgm:t>
        <a:bodyPr/>
        <a:lstStyle/>
        <a:p>
          <a:endParaRPr lang="fr-FR"/>
        </a:p>
      </dgm:t>
    </dgm:pt>
    <dgm:pt modelId="{349697F8-BBDD-47E6-ACE2-04B876C89ACB}" type="sibTrans" cxnId="{79D23C7C-ABA0-4744-9F07-5E5941EFE48F}">
      <dgm:prSet/>
      <dgm:spPr/>
      <dgm:t>
        <a:bodyPr/>
        <a:lstStyle/>
        <a:p>
          <a:endParaRPr lang="fr-FR"/>
        </a:p>
      </dgm:t>
    </dgm:pt>
    <dgm:pt modelId="{83A55F37-2B92-4683-8EFB-02F011227058}">
      <dgm:prSet custT="1"/>
      <dgm:spPr/>
      <dgm:t>
        <a:bodyPr/>
        <a:lstStyle/>
        <a:p>
          <a:pPr rtl="0"/>
          <a:r>
            <a:rPr lang="fr-FR" sz="1200" b="1" baseline="0" dirty="0"/>
            <a:t>Axe 3 : </a:t>
          </a:r>
          <a:r>
            <a:rPr lang="fr-FR" sz="1200" b="0" i="1" baseline="0" dirty="0"/>
            <a:t>Soutenir les politiques et les systèmes d’accompagnement du vieillissement, de la dépendance et du handicap </a:t>
          </a:r>
          <a:endParaRPr lang="fr-FR" sz="1200" b="0" i="1" dirty="0"/>
        </a:p>
      </dgm:t>
    </dgm:pt>
    <dgm:pt modelId="{AAE92CF2-F93B-4841-B73E-B5F465067C82}" type="parTrans" cxnId="{3F4A471D-2D3E-4246-867D-DB5C97A053AF}">
      <dgm:prSet/>
      <dgm:spPr/>
      <dgm:t>
        <a:bodyPr/>
        <a:lstStyle/>
        <a:p>
          <a:endParaRPr lang="fr-FR"/>
        </a:p>
      </dgm:t>
    </dgm:pt>
    <dgm:pt modelId="{6FD19BEF-DD0C-4E5D-9A2B-5BD3E65BF8B6}" type="sibTrans" cxnId="{3F4A471D-2D3E-4246-867D-DB5C97A053AF}">
      <dgm:prSet/>
      <dgm:spPr/>
      <dgm:t>
        <a:bodyPr/>
        <a:lstStyle/>
        <a:p>
          <a:endParaRPr lang="fr-FR"/>
        </a:p>
      </dgm:t>
    </dgm:pt>
    <dgm:pt modelId="{5EBD850B-6A59-4226-B7CB-66BD6AC060A2}">
      <dgm:prSet custT="1"/>
      <dgm:spPr/>
      <dgm:t>
        <a:bodyPr/>
        <a:lstStyle/>
        <a:p>
          <a:pPr rtl="0"/>
          <a:r>
            <a:rPr lang="fr-FR" sz="1200" b="1" baseline="0" dirty="0"/>
            <a:t>Axe 4 : </a:t>
          </a:r>
          <a:r>
            <a:rPr lang="fr-FR" sz="1200" b="0" i="1" baseline="0" dirty="0"/>
            <a:t>Accompagner les populations face aux crises sanitaires, climatiques, économiques et aux conflits et les efforts d’atténuation et de préservation de l’environnement</a:t>
          </a:r>
          <a:endParaRPr lang="fr-FR" sz="1200" b="0" i="1" dirty="0"/>
        </a:p>
      </dgm:t>
    </dgm:pt>
    <dgm:pt modelId="{A1B0829C-4600-4573-8624-B974122A1DCA}" type="parTrans" cxnId="{F53986D7-BD2D-4F68-8BC0-686AFD69E43A}">
      <dgm:prSet/>
      <dgm:spPr/>
      <dgm:t>
        <a:bodyPr/>
        <a:lstStyle/>
        <a:p>
          <a:endParaRPr lang="fr-FR"/>
        </a:p>
      </dgm:t>
    </dgm:pt>
    <dgm:pt modelId="{DC07DD9F-E723-450A-A7BE-2B56E37C2319}" type="sibTrans" cxnId="{F53986D7-BD2D-4F68-8BC0-686AFD69E43A}">
      <dgm:prSet/>
      <dgm:spPr/>
      <dgm:t>
        <a:bodyPr/>
        <a:lstStyle/>
        <a:p>
          <a:endParaRPr lang="fr-FR"/>
        </a:p>
      </dgm:t>
    </dgm:pt>
    <dgm:pt modelId="{8E25B69A-8A4B-4A98-AA51-FBF3ECE30569}" type="pres">
      <dgm:prSet presAssocID="{89FE938B-BF73-4ABF-86A3-E5F1EC3176B3}" presName="Name0" presStyleCnt="0">
        <dgm:presLayoutVars>
          <dgm:dir/>
          <dgm:animLvl val="lvl"/>
          <dgm:resizeHandles val="exact"/>
        </dgm:presLayoutVars>
      </dgm:prSet>
      <dgm:spPr/>
    </dgm:pt>
    <dgm:pt modelId="{19C8303F-2795-43A8-A58E-1F2AE0BE980F}" type="pres">
      <dgm:prSet presAssocID="{9E071C0D-2AB4-47FE-A8EE-3429E1BCAEC4}" presName="linNode" presStyleCnt="0"/>
      <dgm:spPr/>
    </dgm:pt>
    <dgm:pt modelId="{494B7617-87D2-483C-98D6-5A4E4CB96E7A}" type="pres">
      <dgm:prSet presAssocID="{9E071C0D-2AB4-47FE-A8EE-3429E1BCAEC4}" presName="parentText" presStyleLbl="node1" presStyleIdx="0" presStyleCnt="3" custScaleX="66062" custScaleY="61141" custLinFactNeighborX="329" custLinFactNeighborY="-959">
        <dgm:presLayoutVars>
          <dgm:chMax val="1"/>
          <dgm:bulletEnabled val="1"/>
        </dgm:presLayoutVars>
      </dgm:prSet>
      <dgm:spPr/>
    </dgm:pt>
    <dgm:pt modelId="{C1637BDE-EE44-4662-941C-D2EC34146F37}" type="pres">
      <dgm:prSet presAssocID="{9E071C0D-2AB4-47FE-A8EE-3429E1BCAEC4}" presName="descendantText" presStyleLbl="alignAccFollowNode1" presStyleIdx="0" presStyleCnt="3" custScaleX="127953" custScaleY="55615" custLinFactNeighborX="0" custLinFactNeighborY="0">
        <dgm:presLayoutVars>
          <dgm:bulletEnabled val="1"/>
        </dgm:presLayoutVars>
      </dgm:prSet>
      <dgm:spPr/>
    </dgm:pt>
    <dgm:pt modelId="{2EF51671-AA11-478A-89D2-A444B7C42E72}" type="pres">
      <dgm:prSet presAssocID="{550D2FE9-D358-4261-ACF1-551092F66C55}" presName="sp" presStyleCnt="0"/>
      <dgm:spPr/>
    </dgm:pt>
    <dgm:pt modelId="{7C5ECB51-E175-491D-880E-3D1AA5136E77}" type="pres">
      <dgm:prSet presAssocID="{B61CD41B-5C74-4D2A-9892-06D255E8F663}" presName="linNode" presStyleCnt="0"/>
      <dgm:spPr/>
    </dgm:pt>
    <dgm:pt modelId="{DA1397D0-4228-4A65-A471-0F6214417B78}" type="pres">
      <dgm:prSet presAssocID="{B61CD41B-5C74-4D2A-9892-06D255E8F663}" presName="parentText" presStyleLbl="node1" presStyleIdx="1" presStyleCnt="3" custScaleX="66062">
        <dgm:presLayoutVars>
          <dgm:chMax val="1"/>
          <dgm:bulletEnabled val="1"/>
        </dgm:presLayoutVars>
      </dgm:prSet>
      <dgm:spPr/>
    </dgm:pt>
    <dgm:pt modelId="{A9E5211A-0A57-445F-9FBB-532771FAF207}" type="pres">
      <dgm:prSet presAssocID="{B61CD41B-5C74-4D2A-9892-06D255E8F663}" presName="descendantText" presStyleLbl="alignAccFollowNode1" presStyleIdx="1" presStyleCnt="3" custScaleX="118758" custScaleY="224860" custLinFactNeighborY="0">
        <dgm:presLayoutVars>
          <dgm:bulletEnabled val="1"/>
        </dgm:presLayoutVars>
      </dgm:prSet>
      <dgm:spPr/>
    </dgm:pt>
    <dgm:pt modelId="{A16F0A77-BBE4-4DDB-B994-BEB1F73B3BD6}" type="pres">
      <dgm:prSet presAssocID="{C128E7F7-7B88-4548-89B6-46CCAFCD355C}" presName="sp" presStyleCnt="0"/>
      <dgm:spPr/>
    </dgm:pt>
    <dgm:pt modelId="{547127BA-D5AA-45EF-AC8E-DE1B8B5BEEC4}" type="pres">
      <dgm:prSet presAssocID="{ECC31DC6-64AF-49B0-B473-AB470530B596}" presName="linNode" presStyleCnt="0"/>
      <dgm:spPr/>
    </dgm:pt>
    <dgm:pt modelId="{791830BD-DF76-4278-ADCF-BE4E4C51977C}" type="pres">
      <dgm:prSet presAssocID="{ECC31DC6-64AF-49B0-B473-AB470530B596}" presName="parentText" presStyleLbl="node1" presStyleIdx="2" presStyleCnt="3" custScaleX="66062">
        <dgm:presLayoutVars>
          <dgm:chMax val="1"/>
          <dgm:bulletEnabled val="1"/>
        </dgm:presLayoutVars>
      </dgm:prSet>
      <dgm:spPr/>
    </dgm:pt>
    <dgm:pt modelId="{598BC3CD-5C1B-4BFD-B55F-0932D27D5E63}" type="pres">
      <dgm:prSet presAssocID="{ECC31DC6-64AF-49B0-B473-AB470530B596}" presName="descendantText" presStyleLbl="alignAccFollowNode1" presStyleIdx="2" presStyleCnt="3" custScaleX="118005" custScaleY="222802" custLinFactNeighborX="2644" custLinFactNeighborY="4274">
        <dgm:presLayoutVars>
          <dgm:bulletEnabled val="1"/>
        </dgm:presLayoutVars>
      </dgm:prSet>
      <dgm:spPr/>
    </dgm:pt>
  </dgm:ptLst>
  <dgm:cxnLst>
    <dgm:cxn modelId="{3F4A471D-2D3E-4246-867D-DB5C97A053AF}" srcId="{ECC31DC6-64AF-49B0-B473-AB470530B596}" destId="{83A55F37-2B92-4683-8EFB-02F011227058}" srcOrd="2" destOrd="0" parTransId="{AAE92CF2-F93B-4841-B73E-B5F465067C82}" sibTransId="{6FD19BEF-DD0C-4E5D-9A2B-5BD3E65BF8B6}"/>
    <dgm:cxn modelId="{45F42D20-1243-417F-A343-D8244D60FF59}" srcId="{9E071C0D-2AB4-47FE-A8EE-3429E1BCAEC4}" destId="{15E61CDD-F54B-43D1-B963-35C3FBBEA058}" srcOrd="0" destOrd="0" parTransId="{4ADED2D7-5132-4AEE-BB82-B6A74214AA0B}" sibTransId="{2ACF8151-D7BE-46BA-8AD3-DAAEFFF3D53B}"/>
    <dgm:cxn modelId="{AAACAE2E-18C2-4F73-B70A-558D13867BE5}" type="presOf" srcId="{B61CD41B-5C74-4D2A-9892-06D255E8F663}" destId="{DA1397D0-4228-4A65-A471-0F6214417B78}" srcOrd="0" destOrd="0" presId="urn:microsoft.com/office/officeart/2005/8/layout/vList5"/>
    <dgm:cxn modelId="{F0C1F22F-3E88-4D22-8158-27C3F711ABE0}" srcId="{89FE938B-BF73-4ABF-86A3-E5F1EC3176B3}" destId="{ECC31DC6-64AF-49B0-B473-AB470530B596}" srcOrd="2" destOrd="0" parTransId="{6E4DAF82-A023-42CA-AB96-790C85855CF3}" sibTransId="{2E65EC1F-90FF-4313-94D2-88221B452C0E}"/>
    <dgm:cxn modelId="{39242332-403C-40A3-8A3B-78C597B7908A}" srcId="{ECC31DC6-64AF-49B0-B473-AB470530B596}" destId="{CFB67556-BBAF-45E2-AF37-99341AAEA5BB}" srcOrd="0" destOrd="0" parTransId="{E96A3F6E-9F28-45A5-9F1F-A54091F4AA37}" sibTransId="{BFBB7A14-93BC-43DE-8223-9D64273507E9}"/>
    <dgm:cxn modelId="{7E7D2D65-C581-4385-A9A3-99ABF4972A76}" type="presOf" srcId="{C838FEBB-7911-4534-832C-4CFF4B7FB414}" destId="{A9E5211A-0A57-445F-9FBB-532771FAF207}" srcOrd="0" destOrd="0" presId="urn:microsoft.com/office/officeart/2005/8/layout/vList5"/>
    <dgm:cxn modelId="{97BCDF49-E2E1-4DD4-9708-3CFD68E69DB0}" srcId="{89FE938B-BF73-4ABF-86A3-E5F1EC3176B3}" destId="{B61CD41B-5C74-4D2A-9892-06D255E8F663}" srcOrd="1" destOrd="0" parTransId="{AD989043-C17A-497E-91FB-DB28A82BC6A6}" sibTransId="{C128E7F7-7B88-4548-89B6-46CCAFCD355C}"/>
    <dgm:cxn modelId="{D6644F75-8460-4FD4-9135-B122DB4B327F}" type="presOf" srcId="{CFB67556-BBAF-45E2-AF37-99341AAEA5BB}" destId="{598BC3CD-5C1B-4BFD-B55F-0932D27D5E63}" srcOrd="0" destOrd="0" presId="urn:microsoft.com/office/officeart/2005/8/layout/vList5"/>
    <dgm:cxn modelId="{185B6A7A-7890-4A05-93BB-D3317CD453DE}" srcId="{B61CD41B-5C74-4D2A-9892-06D255E8F663}" destId="{C838FEBB-7911-4534-832C-4CFF4B7FB414}" srcOrd="0" destOrd="0" parTransId="{17844E93-187B-4704-B372-8B17981361FB}" sibTransId="{B602189D-2A91-4482-83D4-0139E14532F0}"/>
    <dgm:cxn modelId="{79D23C7C-ABA0-4744-9F07-5E5941EFE48F}" srcId="{ECC31DC6-64AF-49B0-B473-AB470530B596}" destId="{F594A2D7-D280-4B6A-BD0E-076B4634723B}" srcOrd="1" destOrd="0" parTransId="{79D74144-20DE-43DB-8BF1-CE6FCFD63E8B}" sibTransId="{349697F8-BBDD-47E6-ACE2-04B876C89ACB}"/>
    <dgm:cxn modelId="{9FA68384-CBD2-455A-898E-8A7D47216E26}" type="presOf" srcId="{83A55F37-2B92-4683-8EFB-02F011227058}" destId="{598BC3CD-5C1B-4BFD-B55F-0932D27D5E63}" srcOrd="0" destOrd="2" presId="urn:microsoft.com/office/officeart/2005/8/layout/vList5"/>
    <dgm:cxn modelId="{755524A0-ECD8-4920-B402-E353BA73DC49}" type="presOf" srcId="{89FE938B-BF73-4ABF-86A3-E5F1EC3176B3}" destId="{8E25B69A-8A4B-4A98-AA51-FBF3ECE30569}" srcOrd="0" destOrd="0" presId="urn:microsoft.com/office/officeart/2005/8/layout/vList5"/>
    <dgm:cxn modelId="{794FCBA4-D1F4-42E4-847D-F12B188E6869}" type="presOf" srcId="{9E071C0D-2AB4-47FE-A8EE-3429E1BCAEC4}" destId="{494B7617-87D2-483C-98D6-5A4E4CB96E7A}" srcOrd="0" destOrd="0" presId="urn:microsoft.com/office/officeart/2005/8/layout/vList5"/>
    <dgm:cxn modelId="{3BE39FA5-222B-4CC9-AB40-282CD904D2BD}" type="presOf" srcId="{ECC31DC6-64AF-49B0-B473-AB470530B596}" destId="{791830BD-DF76-4278-ADCF-BE4E4C51977C}" srcOrd="0" destOrd="0" presId="urn:microsoft.com/office/officeart/2005/8/layout/vList5"/>
    <dgm:cxn modelId="{127FBDA9-232B-4E93-8EE0-2CF5EB0B17FF}" srcId="{B61CD41B-5C74-4D2A-9892-06D255E8F663}" destId="{5DB35A8A-4FD3-425B-B55B-AA1260EAF042}" srcOrd="1" destOrd="0" parTransId="{F3CEEE7D-6599-40BC-8F01-58692B258498}" sibTransId="{790B07E7-7B61-4D7C-AC0D-10962CC525A2}"/>
    <dgm:cxn modelId="{7FCB4BAD-F2CE-4EAE-9CDE-F4E6A30247D8}" srcId="{89FE938B-BF73-4ABF-86A3-E5F1EC3176B3}" destId="{9E071C0D-2AB4-47FE-A8EE-3429E1BCAEC4}" srcOrd="0" destOrd="0" parTransId="{050A5316-AD0C-4657-B46D-CFB316D8FE9F}" sibTransId="{550D2FE9-D358-4261-ACF1-551092F66C55}"/>
    <dgm:cxn modelId="{EA61FAAE-FF36-4E0A-949C-FD8438FCD08E}" type="presOf" srcId="{B6E52C83-479D-443C-861A-702D44916C36}" destId="{A9E5211A-0A57-445F-9FBB-532771FAF207}" srcOrd="0" destOrd="2" presId="urn:microsoft.com/office/officeart/2005/8/layout/vList5"/>
    <dgm:cxn modelId="{A91227AF-5714-4CA8-9655-1CB403DDA471}" type="presOf" srcId="{5EBD850B-6A59-4226-B7CB-66BD6AC060A2}" destId="{598BC3CD-5C1B-4BFD-B55F-0932D27D5E63}" srcOrd="0" destOrd="3" presId="urn:microsoft.com/office/officeart/2005/8/layout/vList5"/>
    <dgm:cxn modelId="{AF12AFB2-5575-445B-B456-CFBBA6E31E6F}" type="presOf" srcId="{F594A2D7-D280-4B6A-BD0E-076B4634723B}" destId="{598BC3CD-5C1B-4BFD-B55F-0932D27D5E63}" srcOrd="0" destOrd="1" presId="urn:microsoft.com/office/officeart/2005/8/layout/vList5"/>
    <dgm:cxn modelId="{F53986D7-BD2D-4F68-8BC0-686AFD69E43A}" srcId="{ECC31DC6-64AF-49B0-B473-AB470530B596}" destId="{5EBD850B-6A59-4226-B7CB-66BD6AC060A2}" srcOrd="3" destOrd="0" parTransId="{A1B0829C-4600-4573-8624-B974122A1DCA}" sibTransId="{DC07DD9F-E723-450A-A7BE-2B56E37C2319}"/>
    <dgm:cxn modelId="{2A89A0DE-56F1-48E1-8233-F8AFBFA42AC3}" type="presOf" srcId="{CEDBF8CC-D988-44D8-B19E-D39FE67C4317}" destId="{C1637BDE-EE44-4662-941C-D2EC34146F37}" srcOrd="0" destOrd="1" presId="urn:microsoft.com/office/officeart/2005/8/layout/vList5"/>
    <dgm:cxn modelId="{C33115EB-27EB-4D84-AFDB-E1F05195778E}" srcId="{B61CD41B-5C74-4D2A-9892-06D255E8F663}" destId="{B6E52C83-479D-443C-861A-702D44916C36}" srcOrd="2" destOrd="0" parTransId="{C7C3EBFB-FB73-4841-A12E-06CE767DFBF4}" sibTransId="{F1A5AB0F-70B5-4A2C-A255-DCADDD8A93E6}"/>
    <dgm:cxn modelId="{C58927ED-D511-4E56-8C26-3EBE031D713E}" type="presOf" srcId="{5DB35A8A-4FD3-425B-B55B-AA1260EAF042}" destId="{A9E5211A-0A57-445F-9FBB-532771FAF207}" srcOrd="0" destOrd="1" presId="urn:microsoft.com/office/officeart/2005/8/layout/vList5"/>
    <dgm:cxn modelId="{0D1401EE-29D6-4A63-8E0A-2B63EF5FBC6F}" type="presOf" srcId="{15E61CDD-F54B-43D1-B963-35C3FBBEA058}" destId="{C1637BDE-EE44-4662-941C-D2EC34146F37}" srcOrd="0" destOrd="0" presId="urn:microsoft.com/office/officeart/2005/8/layout/vList5"/>
    <dgm:cxn modelId="{3C25BBF0-BE3F-4E00-ADF6-D98AC75EA6CF}" srcId="{9E071C0D-2AB4-47FE-A8EE-3429E1BCAEC4}" destId="{CEDBF8CC-D988-44D8-B19E-D39FE67C4317}" srcOrd="1" destOrd="0" parTransId="{A3C101DB-1F86-40B9-BE1F-BA926D7BAC1A}" sibTransId="{0E7243B6-DE69-4BAF-A7C3-50F3B26B038F}"/>
    <dgm:cxn modelId="{A78EDB90-20C3-4D65-BFC3-AFA2FA932B1A}" type="presParOf" srcId="{8E25B69A-8A4B-4A98-AA51-FBF3ECE30569}" destId="{19C8303F-2795-43A8-A58E-1F2AE0BE980F}" srcOrd="0" destOrd="0" presId="urn:microsoft.com/office/officeart/2005/8/layout/vList5"/>
    <dgm:cxn modelId="{998BB257-4407-464B-B6A6-755755AB4A22}" type="presParOf" srcId="{19C8303F-2795-43A8-A58E-1F2AE0BE980F}" destId="{494B7617-87D2-483C-98D6-5A4E4CB96E7A}" srcOrd="0" destOrd="0" presId="urn:microsoft.com/office/officeart/2005/8/layout/vList5"/>
    <dgm:cxn modelId="{C37A1198-1C8A-4081-AAC6-2D90C0B4A3CE}" type="presParOf" srcId="{19C8303F-2795-43A8-A58E-1F2AE0BE980F}" destId="{C1637BDE-EE44-4662-941C-D2EC34146F37}" srcOrd="1" destOrd="0" presId="urn:microsoft.com/office/officeart/2005/8/layout/vList5"/>
    <dgm:cxn modelId="{D3018874-6BE9-4053-BF82-86B0D35A3B2E}" type="presParOf" srcId="{8E25B69A-8A4B-4A98-AA51-FBF3ECE30569}" destId="{2EF51671-AA11-478A-89D2-A444B7C42E72}" srcOrd="1" destOrd="0" presId="urn:microsoft.com/office/officeart/2005/8/layout/vList5"/>
    <dgm:cxn modelId="{A479B569-C829-4E05-B113-E401C8D53BFC}" type="presParOf" srcId="{8E25B69A-8A4B-4A98-AA51-FBF3ECE30569}" destId="{7C5ECB51-E175-491D-880E-3D1AA5136E77}" srcOrd="2" destOrd="0" presId="urn:microsoft.com/office/officeart/2005/8/layout/vList5"/>
    <dgm:cxn modelId="{DB36B66B-20B5-4B15-952D-F2316DE2FCAE}" type="presParOf" srcId="{7C5ECB51-E175-491D-880E-3D1AA5136E77}" destId="{DA1397D0-4228-4A65-A471-0F6214417B78}" srcOrd="0" destOrd="0" presId="urn:microsoft.com/office/officeart/2005/8/layout/vList5"/>
    <dgm:cxn modelId="{FD8E58D4-20EE-42CB-BA16-9865C9B3369B}" type="presParOf" srcId="{7C5ECB51-E175-491D-880E-3D1AA5136E77}" destId="{A9E5211A-0A57-445F-9FBB-532771FAF207}" srcOrd="1" destOrd="0" presId="urn:microsoft.com/office/officeart/2005/8/layout/vList5"/>
    <dgm:cxn modelId="{2AF4449F-15D5-4087-BA8C-729373E2C870}" type="presParOf" srcId="{8E25B69A-8A4B-4A98-AA51-FBF3ECE30569}" destId="{A16F0A77-BBE4-4DDB-B994-BEB1F73B3BD6}" srcOrd="3" destOrd="0" presId="urn:microsoft.com/office/officeart/2005/8/layout/vList5"/>
    <dgm:cxn modelId="{9D519160-10D9-4003-8D7C-4C15C1B32845}" type="presParOf" srcId="{8E25B69A-8A4B-4A98-AA51-FBF3ECE30569}" destId="{547127BA-D5AA-45EF-AC8E-DE1B8B5BEEC4}" srcOrd="4" destOrd="0" presId="urn:microsoft.com/office/officeart/2005/8/layout/vList5"/>
    <dgm:cxn modelId="{D69392BF-B101-41AD-93EA-6B431D4DDCF3}" type="presParOf" srcId="{547127BA-D5AA-45EF-AC8E-DE1B8B5BEEC4}" destId="{791830BD-DF76-4278-ADCF-BE4E4C51977C}" srcOrd="0" destOrd="0" presId="urn:microsoft.com/office/officeart/2005/8/layout/vList5"/>
    <dgm:cxn modelId="{9ABAFDE5-E4BE-4BB8-9376-2DD90A29EF30}" type="presParOf" srcId="{547127BA-D5AA-45EF-AC8E-DE1B8B5BEEC4}" destId="{598BC3CD-5C1B-4BFD-B55F-0932D27D5E6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0575328-47B7-41CA-AEF0-74FF544E4A54}" type="doc">
      <dgm:prSet loTypeId="urn:microsoft.com/office/officeart/2005/8/layout/gear1" loCatId="cycle" qsTypeId="urn:microsoft.com/office/officeart/2005/8/quickstyle/simple1" qsCatId="simple" csTypeId="urn:microsoft.com/office/officeart/2005/8/colors/accent1_2" csCatId="accent1" phldr="1"/>
      <dgm:spPr/>
    </dgm:pt>
    <dgm:pt modelId="{D5369619-D63A-48B8-8F3A-241B641E716F}">
      <dgm:prSet phldrT="[Texte]"/>
      <dgm:spPr/>
      <dgm:t>
        <a:bodyPr/>
        <a:lstStyle/>
        <a:p>
          <a:r>
            <a:rPr lang="fr-FR" dirty="0"/>
            <a:t>Dialogue de politique publique </a:t>
          </a:r>
        </a:p>
      </dgm:t>
    </dgm:pt>
    <dgm:pt modelId="{89290818-41A5-42C2-AEC5-F3A3C0592480}" type="parTrans" cxnId="{56E29798-2E81-49DB-B3ED-9B6BF825165F}">
      <dgm:prSet/>
      <dgm:spPr/>
      <dgm:t>
        <a:bodyPr/>
        <a:lstStyle/>
        <a:p>
          <a:endParaRPr lang="fr-FR"/>
        </a:p>
      </dgm:t>
    </dgm:pt>
    <dgm:pt modelId="{E772AB24-8519-467F-9F99-EE05FE935F0C}" type="sibTrans" cxnId="{56E29798-2E81-49DB-B3ED-9B6BF825165F}">
      <dgm:prSet/>
      <dgm:spPr/>
      <dgm:t>
        <a:bodyPr/>
        <a:lstStyle/>
        <a:p>
          <a:endParaRPr lang="fr-FR"/>
        </a:p>
      </dgm:t>
    </dgm:pt>
    <dgm:pt modelId="{9B85713B-DDEA-488D-B402-9A7B8A723C4E}">
      <dgm:prSet phldrT="[Texte]"/>
      <dgm:spPr/>
      <dgm:t>
        <a:bodyPr/>
        <a:lstStyle/>
        <a:p>
          <a:r>
            <a:rPr lang="fr-FR" dirty="0"/>
            <a:t>Projets hospitaliers</a:t>
          </a:r>
        </a:p>
      </dgm:t>
    </dgm:pt>
    <dgm:pt modelId="{1F21D366-CB80-4D24-9A51-711653AC784E}" type="parTrans" cxnId="{1C79999B-E7A2-4005-822E-C208E4971F4B}">
      <dgm:prSet/>
      <dgm:spPr/>
      <dgm:t>
        <a:bodyPr/>
        <a:lstStyle/>
        <a:p>
          <a:endParaRPr lang="fr-FR"/>
        </a:p>
      </dgm:t>
    </dgm:pt>
    <dgm:pt modelId="{EB49385E-B6A8-4536-9311-02AF565F5152}" type="sibTrans" cxnId="{1C79999B-E7A2-4005-822E-C208E4971F4B}">
      <dgm:prSet/>
      <dgm:spPr/>
      <dgm:t>
        <a:bodyPr/>
        <a:lstStyle/>
        <a:p>
          <a:endParaRPr lang="fr-FR"/>
        </a:p>
      </dgm:t>
    </dgm:pt>
    <dgm:pt modelId="{8BCB26AF-D75E-4503-98C0-E8D99C6D16C1}">
      <dgm:prSet phldrT="[Texte]"/>
      <dgm:spPr/>
      <dgm:t>
        <a:bodyPr/>
        <a:lstStyle/>
        <a:p>
          <a:r>
            <a:rPr lang="fr-FR" dirty="0"/>
            <a:t>Coopération hospitalière</a:t>
          </a:r>
        </a:p>
      </dgm:t>
    </dgm:pt>
    <dgm:pt modelId="{BA12EF98-207E-49A7-860B-80F25BBDF6D7}" type="parTrans" cxnId="{6D06EA7D-17E6-432F-B6BD-E43547616684}">
      <dgm:prSet/>
      <dgm:spPr/>
      <dgm:t>
        <a:bodyPr/>
        <a:lstStyle/>
        <a:p>
          <a:endParaRPr lang="fr-FR"/>
        </a:p>
      </dgm:t>
    </dgm:pt>
    <dgm:pt modelId="{BD795072-BAE0-46D5-84CD-61606A3D3B6B}" type="sibTrans" cxnId="{6D06EA7D-17E6-432F-B6BD-E43547616684}">
      <dgm:prSet/>
      <dgm:spPr/>
      <dgm:t>
        <a:bodyPr/>
        <a:lstStyle/>
        <a:p>
          <a:endParaRPr lang="fr-FR"/>
        </a:p>
      </dgm:t>
    </dgm:pt>
    <dgm:pt modelId="{664883D3-7881-4634-A9E2-550776E06C61}" type="pres">
      <dgm:prSet presAssocID="{E0575328-47B7-41CA-AEF0-74FF544E4A54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97AF8E6D-8C9A-4B0E-BC0B-C42D22E26FE3}" type="pres">
      <dgm:prSet presAssocID="{D5369619-D63A-48B8-8F3A-241B641E716F}" presName="gear1" presStyleLbl="node1" presStyleIdx="0" presStyleCnt="3" custLinFactNeighborX="-2317" custLinFactNeighborY="972">
        <dgm:presLayoutVars>
          <dgm:chMax val="1"/>
          <dgm:bulletEnabled val="1"/>
        </dgm:presLayoutVars>
      </dgm:prSet>
      <dgm:spPr/>
    </dgm:pt>
    <dgm:pt modelId="{1B7B63E0-21DF-4F97-8104-17D47E1ED579}" type="pres">
      <dgm:prSet presAssocID="{D5369619-D63A-48B8-8F3A-241B641E716F}" presName="gear1srcNode" presStyleLbl="node1" presStyleIdx="0" presStyleCnt="3"/>
      <dgm:spPr/>
    </dgm:pt>
    <dgm:pt modelId="{B9FCEA19-E6F9-4C79-8E0B-970A066B801E}" type="pres">
      <dgm:prSet presAssocID="{D5369619-D63A-48B8-8F3A-241B641E716F}" presName="gear1dstNode" presStyleLbl="node1" presStyleIdx="0" presStyleCnt="3"/>
      <dgm:spPr/>
    </dgm:pt>
    <dgm:pt modelId="{2D377E17-F165-4C92-8AC6-4CB170900BFC}" type="pres">
      <dgm:prSet presAssocID="{9B85713B-DDEA-488D-B402-9A7B8A723C4E}" presName="gear2" presStyleLbl="node1" presStyleIdx="1" presStyleCnt="3" custScaleX="110404" custScaleY="110481">
        <dgm:presLayoutVars>
          <dgm:chMax val="1"/>
          <dgm:bulletEnabled val="1"/>
        </dgm:presLayoutVars>
      </dgm:prSet>
      <dgm:spPr/>
    </dgm:pt>
    <dgm:pt modelId="{B1310D72-ADB4-48A5-846E-5D33C9F04938}" type="pres">
      <dgm:prSet presAssocID="{9B85713B-DDEA-488D-B402-9A7B8A723C4E}" presName="gear2srcNode" presStyleLbl="node1" presStyleIdx="1" presStyleCnt="3"/>
      <dgm:spPr/>
    </dgm:pt>
    <dgm:pt modelId="{C6548DD1-2951-4915-A76B-4D33EC23FFF8}" type="pres">
      <dgm:prSet presAssocID="{9B85713B-DDEA-488D-B402-9A7B8A723C4E}" presName="gear2dstNode" presStyleLbl="node1" presStyleIdx="1" presStyleCnt="3"/>
      <dgm:spPr/>
    </dgm:pt>
    <dgm:pt modelId="{2BDB0435-C3F0-4AAA-BA8F-A24E1FC49DFA}" type="pres">
      <dgm:prSet presAssocID="{8BCB26AF-D75E-4503-98C0-E8D99C6D16C1}" presName="gear3" presStyleLbl="node1" presStyleIdx="2" presStyleCnt="3"/>
      <dgm:spPr/>
    </dgm:pt>
    <dgm:pt modelId="{C41CC590-D3B0-462B-BCE6-7CDA53551353}" type="pres">
      <dgm:prSet presAssocID="{8BCB26AF-D75E-4503-98C0-E8D99C6D16C1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892862EB-AF9E-4300-930E-46EC2E0D7F1C}" type="pres">
      <dgm:prSet presAssocID="{8BCB26AF-D75E-4503-98C0-E8D99C6D16C1}" presName="gear3srcNode" presStyleLbl="node1" presStyleIdx="2" presStyleCnt="3"/>
      <dgm:spPr/>
    </dgm:pt>
    <dgm:pt modelId="{29E1038B-BCC2-414E-BB8C-BFF725B03EC1}" type="pres">
      <dgm:prSet presAssocID="{8BCB26AF-D75E-4503-98C0-E8D99C6D16C1}" presName="gear3dstNode" presStyleLbl="node1" presStyleIdx="2" presStyleCnt="3"/>
      <dgm:spPr/>
    </dgm:pt>
    <dgm:pt modelId="{2BADF9BF-3303-4EFB-A832-27C282E44432}" type="pres">
      <dgm:prSet presAssocID="{E772AB24-8519-467F-9F99-EE05FE935F0C}" presName="connector1" presStyleLbl="sibTrans2D1" presStyleIdx="0" presStyleCnt="3"/>
      <dgm:spPr/>
    </dgm:pt>
    <dgm:pt modelId="{6771DC91-008F-42C7-A13F-07FF1284A80C}" type="pres">
      <dgm:prSet presAssocID="{EB49385E-B6A8-4536-9311-02AF565F5152}" presName="connector2" presStyleLbl="sibTrans2D1" presStyleIdx="1" presStyleCnt="3"/>
      <dgm:spPr/>
    </dgm:pt>
    <dgm:pt modelId="{4F7F0040-786A-4DF1-8C34-E6A69A3DDB85}" type="pres">
      <dgm:prSet presAssocID="{BD795072-BAE0-46D5-84CD-61606A3D3B6B}" presName="connector3" presStyleLbl="sibTrans2D1" presStyleIdx="2" presStyleCnt="3"/>
      <dgm:spPr/>
    </dgm:pt>
  </dgm:ptLst>
  <dgm:cxnLst>
    <dgm:cxn modelId="{DB1F6B00-78A4-44AB-8222-3DF9758C8D01}" type="presOf" srcId="{EB49385E-B6A8-4536-9311-02AF565F5152}" destId="{6771DC91-008F-42C7-A13F-07FF1284A80C}" srcOrd="0" destOrd="0" presId="urn:microsoft.com/office/officeart/2005/8/layout/gear1"/>
    <dgm:cxn modelId="{104F7501-5418-475A-91C7-A6635478D872}" type="presOf" srcId="{E0575328-47B7-41CA-AEF0-74FF544E4A54}" destId="{664883D3-7881-4634-A9E2-550776E06C61}" srcOrd="0" destOrd="0" presId="urn:microsoft.com/office/officeart/2005/8/layout/gear1"/>
    <dgm:cxn modelId="{31020A0A-9758-4CB9-97CD-47CA5EAA8ABB}" type="presOf" srcId="{BD795072-BAE0-46D5-84CD-61606A3D3B6B}" destId="{4F7F0040-786A-4DF1-8C34-E6A69A3DDB85}" srcOrd="0" destOrd="0" presId="urn:microsoft.com/office/officeart/2005/8/layout/gear1"/>
    <dgm:cxn modelId="{07B63826-A667-47AE-876F-3AB1CBDA705E}" type="presOf" srcId="{E772AB24-8519-467F-9F99-EE05FE935F0C}" destId="{2BADF9BF-3303-4EFB-A832-27C282E44432}" srcOrd="0" destOrd="0" presId="urn:microsoft.com/office/officeart/2005/8/layout/gear1"/>
    <dgm:cxn modelId="{6D06EA7D-17E6-432F-B6BD-E43547616684}" srcId="{E0575328-47B7-41CA-AEF0-74FF544E4A54}" destId="{8BCB26AF-D75E-4503-98C0-E8D99C6D16C1}" srcOrd="2" destOrd="0" parTransId="{BA12EF98-207E-49A7-860B-80F25BBDF6D7}" sibTransId="{BD795072-BAE0-46D5-84CD-61606A3D3B6B}"/>
    <dgm:cxn modelId="{56E29798-2E81-49DB-B3ED-9B6BF825165F}" srcId="{E0575328-47B7-41CA-AEF0-74FF544E4A54}" destId="{D5369619-D63A-48B8-8F3A-241B641E716F}" srcOrd="0" destOrd="0" parTransId="{89290818-41A5-42C2-AEC5-F3A3C0592480}" sibTransId="{E772AB24-8519-467F-9F99-EE05FE935F0C}"/>
    <dgm:cxn modelId="{1C79999B-E7A2-4005-822E-C208E4971F4B}" srcId="{E0575328-47B7-41CA-AEF0-74FF544E4A54}" destId="{9B85713B-DDEA-488D-B402-9A7B8A723C4E}" srcOrd="1" destOrd="0" parTransId="{1F21D366-CB80-4D24-9A51-711653AC784E}" sibTransId="{EB49385E-B6A8-4536-9311-02AF565F5152}"/>
    <dgm:cxn modelId="{1B141C9D-001F-4A7D-8F6D-1BAF05A178E5}" type="presOf" srcId="{8BCB26AF-D75E-4503-98C0-E8D99C6D16C1}" destId="{C41CC590-D3B0-462B-BCE6-7CDA53551353}" srcOrd="1" destOrd="0" presId="urn:microsoft.com/office/officeart/2005/8/layout/gear1"/>
    <dgm:cxn modelId="{73261AB8-A016-4B49-889D-E06BB5733963}" type="presOf" srcId="{D5369619-D63A-48B8-8F3A-241B641E716F}" destId="{97AF8E6D-8C9A-4B0E-BC0B-C42D22E26FE3}" srcOrd="0" destOrd="0" presId="urn:microsoft.com/office/officeart/2005/8/layout/gear1"/>
    <dgm:cxn modelId="{DA4BC6CD-19E5-4839-B1F8-944C6EE2D2DE}" type="presOf" srcId="{9B85713B-DDEA-488D-B402-9A7B8A723C4E}" destId="{C6548DD1-2951-4915-A76B-4D33EC23FFF8}" srcOrd="2" destOrd="0" presId="urn:microsoft.com/office/officeart/2005/8/layout/gear1"/>
    <dgm:cxn modelId="{D147F9D3-1F54-4643-82BE-BA7D9B38A99E}" type="presOf" srcId="{D5369619-D63A-48B8-8F3A-241B641E716F}" destId="{B9FCEA19-E6F9-4C79-8E0B-970A066B801E}" srcOrd="2" destOrd="0" presId="urn:microsoft.com/office/officeart/2005/8/layout/gear1"/>
    <dgm:cxn modelId="{B4F65CD4-E0C5-4B26-AD51-2077B80CC604}" type="presOf" srcId="{D5369619-D63A-48B8-8F3A-241B641E716F}" destId="{1B7B63E0-21DF-4F97-8104-17D47E1ED579}" srcOrd="1" destOrd="0" presId="urn:microsoft.com/office/officeart/2005/8/layout/gear1"/>
    <dgm:cxn modelId="{219693D5-424A-47EA-A435-526EEB71B264}" type="presOf" srcId="{9B85713B-DDEA-488D-B402-9A7B8A723C4E}" destId="{2D377E17-F165-4C92-8AC6-4CB170900BFC}" srcOrd="0" destOrd="0" presId="urn:microsoft.com/office/officeart/2005/8/layout/gear1"/>
    <dgm:cxn modelId="{E355F6DF-A172-44EF-AFE3-F12CB3F65863}" type="presOf" srcId="{9B85713B-DDEA-488D-B402-9A7B8A723C4E}" destId="{B1310D72-ADB4-48A5-846E-5D33C9F04938}" srcOrd="1" destOrd="0" presId="urn:microsoft.com/office/officeart/2005/8/layout/gear1"/>
    <dgm:cxn modelId="{DDB582EB-1295-4BD2-90D2-37DFDC142AE5}" type="presOf" srcId="{8BCB26AF-D75E-4503-98C0-E8D99C6D16C1}" destId="{892862EB-AF9E-4300-930E-46EC2E0D7F1C}" srcOrd="2" destOrd="0" presId="urn:microsoft.com/office/officeart/2005/8/layout/gear1"/>
    <dgm:cxn modelId="{A3BDAAEB-4ADC-49A4-922B-759E0D41A6E1}" type="presOf" srcId="{8BCB26AF-D75E-4503-98C0-E8D99C6D16C1}" destId="{2BDB0435-C3F0-4AAA-BA8F-A24E1FC49DFA}" srcOrd="0" destOrd="0" presId="urn:microsoft.com/office/officeart/2005/8/layout/gear1"/>
    <dgm:cxn modelId="{DC84CDFE-5EF7-4C6F-84C7-BB044BF9D170}" type="presOf" srcId="{8BCB26AF-D75E-4503-98C0-E8D99C6D16C1}" destId="{29E1038B-BCC2-414E-BB8C-BFF725B03EC1}" srcOrd="3" destOrd="0" presId="urn:microsoft.com/office/officeart/2005/8/layout/gear1"/>
    <dgm:cxn modelId="{69FE4380-129F-4125-94DA-FEC4C9BFC7AF}" type="presParOf" srcId="{664883D3-7881-4634-A9E2-550776E06C61}" destId="{97AF8E6D-8C9A-4B0E-BC0B-C42D22E26FE3}" srcOrd="0" destOrd="0" presId="urn:microsoft.com/office/officeart/2005/8/layout/gear1"/>
    <dgm:cxn modelId="{C29739A6-07E2-4DF8-9C7D-EE8E62CD41D3}" type="presParOf" srcId="{664883D3-7881-4634-A9E2-550776E06C61}" destId="{1B7B63E0-21DF-4F97-8104-17D47E1ED579}" srcOrd="1" destOrd="0" presId="urn:microsoft.com/office/officeart/2005/8/layout/gear1"/>
    <dgm:cxn modelId="{5BC13239-42A2-4D85-9AF6-8CE759848EB4}" type="presParOf" srcId="{664883D3-7881-4634-A9E2-550776E06C61}" destId="{B9FCEA19-E6F9-4C79-8E0B-970A066B801E}" srcOrd="2" destOrd="0" presId="urn:microsoft.com/office/officeart/2005/8/layout/gear1"/>
    <dgm:cxn modelId="{87A3AAF6-8A32-4D05-8594-3B34F7CACCDD}" type="presParOf" srcId="{664883D3-7881-4634-A9E2-550776E06C61}" destId="{2D377E17-F165-4C92-8AC6-4CB170900BFC}" srcOrd="3" destOrd="0" presId="urn:microsoft.com/office/officeart/2005/8/layout/gear1"/>
    <dgm:cxn modelId="{88BB69F9-D47C-4451-A9FA-D296CD91068D}" type="presParOf" srcId="{664883D3-7881-4634-A9E2-550776E06C61}" destId="{B1310D72-ADB4-48A5-846E-5D33C9F04938}" srcOrd="4" destOrd="0" presId="urn:microsoft.com/office/officeart/2005/8/layout/gear1"/>
    <dgm:cxn modelId="{6714C228-F425-40C4-B98E-599F73C313C6}" type="presParOf" srcId="{664883D3-7881-4634-A9E2-550776E06C61}" destId="{C6548DD1-2951-4915-A76B-4D33EC23FFF8}" srcOrd="5" destOrd="0" presId="urn:microsoft.com/office/officeart/2005/8/layout/gear1"/>
    <dgm:cxn modelId="{F86DBF0B-DF03-4DD4-A94F-906B229A3FF1}" type="presParOf" srcId="{664883D3-7881-4634-A9E2-550776E06C61}" destId="{2BDB0435-C3F0-4AAA-BA8F-A24E1FC49DFA}" srcOrd="6" destOrd="0" presId="urn:microsoft.com/office/officeart/2005/8/layout/gear1"/>
    <dgm:cxn modelId="{EF33414E-C2E5-491B-BFB2-21E9927EB109}" type="presParOf" srcId="{664883D3-7881-4634-A9E2-550776E06C61}" destId="{C41CC590-D3B0-462B-BCE6-7CDA53551353}" srcOrd="7" destOrd="0" presId="urn:microsoft.com/office/officeart/2005/8/layout/gear1"/>
    <dgm:cxn modelId="{CDEC1E95-D238-44DB-90FB-4C2717C49365}" type="presParOf" srcId="{664883D3-7881-4634-A9E2-550776E06C61}" destId="{892862EB-AF9E-4300-930E-46EC2E0D7F1C}" srcOrd="8" destOrd="0" presId="urn:microsoft.com/office/officeart/2005/8/layout/gear1"/>
    <dgm:cxn modelId="{9F2D6E97-99C0-448B-9881-B0B54F8D6E72}" type="presParOf" srcId="{664883D3-7881-4634-A9E2-550776E06C61}" destId="{29E1038B-BCC2-414E-BB8C-BFF725B03EC1}" srcOrd="9" destOrd="0" presId="urn:microsoft.com/office/officeart/2005/8/layout/gear1"/>
    <dgm:cxn modelId="{044A0802-D354-4083-A005-73706014E089}" type="presParOf" srcId="{664883D3-7881-4634-A9E2-550776E06C61}" destId="{2BADF9BF-3303-4EFB-A832-27C282E44432}" srcOrd="10" destOrd="0" presId="urn:microsoft.com/office/officeart/2005/8/layout/gear1"/>
    <dgm:cxn modelId="{5A119083-516B-40E7-8C26-25CC3D32084D}" type="presParOf" srcId="{664883D3-7881-4634-A9E2-550776E06C61}" destId="{6771DC91-008F-42C7-A13F-07FF1284A80C}" srcOrd="11" destOrd="0" presId="urn:microsoft.com/office/officeart/2005/8/layout/gear1"/>
    <dgm:cxn modelId="{6E669867-6B67-4DBF-8C93-CE66298BE53D}" type="presParOf" srcId="{664883D3-7881-4634-A9E2-550776E06C61}" destId="{4F7F0040-786A-4DF1-8C34-E6A69A3DDB85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9251DD8-8DA2-434F-B028-D2603A3F66DC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CFF7CD1D-0B4E-47D9-B160-1BC76F2FBE30}">
      <dgm:prSet phldrT="[Texte]" phldr="1"/>
      <dgm:spPr/>
      <dgm:t>
        <a:bodyPr/>
        <a:lstStyle/>
        <a:p>
          <a:endParaRPr lang="fr-FR" dirty="0"/>
        </a:p>
      </dgm:t>
    </dgm:pt>
    <dgm:pt modelId="{FADA6383-C615-44B1-9236-4B7F3B114C9D}" type="parTrans" cxnId="{C8C2B453-D2AF-43C7-B3E0-CE9392ACD1B1}">
      <dgm:prSet/>
      <dgm:spPr/>
      <dgm:t>
        <a:bodyPr/>
        <a:lstStyle/>
        <a:p>
          <a:endParaRPr lang="fr-FR"/>
        </a:p>
      </dgm:t>
    </dgm:pt>
    <dgm:pt modelId="{00175504-664E-47C5-9E0B-4FD619DB4722}" type="sibTrans" cxnId="{C8C2B453-D2AF-43C7-B3E0-CE9392ACD1B1}">
      <dgm:prSet/>
      <dgm:spPr/>
      <dgm:t>
        <a:bodyPr/>
        <a:lstStyle/>
        <a:p>
          <a:endParaRPr lang="fr-FR"/>
        </a:p>
      </dgm:t>
    </dgm:pt>
    <dgm:pt modelId="{FAA1AD77-1DFD-4EEC-B3C3-089B377A2C09}" type="pres">
      <dgm:prSet presAssocID="{09251DD8-8DA2-434F-B028-D2603A3F66DC}" presName="Name0" presStyleCnt="0">
        <dgm:presLayoutVars>
          <dgm:dir/>
          <dgm:resizeHandles val="exact"/>
        </dgm:presLayoutVars>
      </dgm:prSet>
      <dgm:spPr/>
    </dgm:pt>
    <dgm:pt modelId="{5AB777DD-415C-400C-BD30-098B162F86B3}" type="pres">
      <dgm:prSet presAssocID="{09251DD8-8DA2-434F-B028-D2603A3F66DC}" presName="arrow" presStyleLbl="bgShp" presStyleIdx="0" presStyleCnt="1" custLinFactNeighborX="6748" custLinFactNeighborY="-76542"/>
      <dgm:spPr/>
    </dgm:pt>
    <dgm:pt modelId="{6F85FAF7-D7DC-4DFE-A1AA-4A9239596590}" type="pres">
      <dgm:prSet presAssocID="{09251DD8-8DA2-434F-B028-D2603A3F66DC}" presName="points" presStyleCnt="0"/>
      <dgm:spPr/>
    </dgm:pt>
    <dgm:pt modelId="{AD02BA6D-0179-4CAF-8FA4-EFCF1D3B3AE4}" type="pres">
      <dgm:prSet presAssocID="{CFF7CD1D-0B4E-47D9-B160-1BC76F2FBE30}" presName="compositeA" presStyleCnt="0"/>
      <dgm:spPr/>
    </dgm:pt>
    <dgm:pt modelId="{A13AC92C-82E8-4790-A3AA-CF7080DE6202}" type="pres">
      <dgm:prSet presAssocID="{CFF7CD1D-0B4E-47D9-B160-1BC76F2FBE30}" presName="textA" presStyleLbl="revTx" presStyleIdx="0" presStyleCnt="1" custScaleY="7123">
        <dgm:presLayoutVars>
          <dgm:bulletEnabled val="1"/>
        </dgm:presLayoutVars>
      </dgm:prSet>
      <dgm:spPr/>
    </dgm:pt>
    <dgm:pt modelId="{EF8330EF-6CA3-4C92-BD31-52C4A3388956}" type="pres">
      <dgm:prSet presAssocID="{CFF7CD1D-0B4E-47D9-B160-1BC76F2FBE30}" presName="circleA" presStyleLbl="node1" presStyleIdx="0" presStyleCnt="1"/>
      <dgm:spPr/>
    </dgm:pt>
    <dgm:pt modelId="{D3CD6473-A915-456A-8CC1-E387410F3E06}" type="pres">
      <dgm:prSet presAssocID="{CFF7CD1D-0B4E-47D9-B160-1BC76F2FBE30}" presName="spaceA" presStyleCnt="0"/>
      <dgm:spPr/>
    </dgm:pt>
  </dgm:ptLst>
  <dgm:cxnLst>
    <dgm:cxn modelId="{C8C2B453-D2AF-43C7-B3E0-CE9392ACD1B1}" srcId="{09251DD8-8DA2-434F-B028-D2603A3F66DC}" destId="{CFF7CD1D-0B4E-47D9-B160-1BC76F2FBE30}" srcOrd="0" destOrd="0" parTransId="{FADA6383-C615-44B1-9236-4B7F3B114C9D}" sibTransId="{00175504-664E-47C5-9E0B-4FD619DB4722}"/>
    <dgm:cxn modelId="{CFB2D4B3-71C9-4649-AF80-3E436220777F}" type="presOf" srcId="{09251DD8-8DA2-434F-B028-D2603A3F66DC}" destId="{FAA1AD77-1DFD-4EEC-B3C3-089B377A2C09}" srcOrd="0" destOrd="0" presId="urn:microsoft.com/office/officeart/2005/8/layout/hProcess11"/>
    <dgm:cxn modelId="{0B756AE5-3902-4F12-85B5-ECB66D66AE95}" type="presOf" srcId="{CFF7CD1D-0B4E-47D9-B160-1BC76F2FBE30}" destId="{A13AC92C-82E8-4790-A3AA-CF7080DE6202}" srcOrd="0" destOrd="0" presId="urn:microsoft.com/office/officeart/2005/8/layout/hProcess11"/>
    <dgm:cxn modelId="{9D0ED0AD-3C03-401A-A69E-5DD8C8D92A71}" type="presParOf" srcId="{FAA1AD77-1DFD-4EEC-B3C3-089B377A2C09}" destId="{5AB777DD-415C-400C-BD30-098B162F86B3}" srcOrd="0" destOrd="0" presId="urn:microsoft.com/office/officeart/2005/8/layout/hProcess11"/>
    <dgm:cxn modelId="{2B7DC6D9-6FAF-4BF5-9367-F1C94BAA9433}" type="presParOf" srcId="{FAA1AD77-1DFD-4EEC-B3C3-089B377A2C09}" destId="{6F85FAF7-D7DC-4DFE-A1AA-4A9239596590}" srcOrd="1" destOrd="0" presId="urn:microsoft.com/office/officeart/2005/8/layout/hProcess11"/>
    <dgm:cxn modelId="{BD9EF719-16DD-4A9D-B221-E673544F5C76}" type="presParOf" srcId="{6F85FAF7-D7DC-4DFE-A1AA-4A9239596590}" destId="{AD02BA6D-0179-4CAF-8FA4-EFCF1D3B3AE4}" srcOrd="0" destOrd="0" presId="urn:microsoft.com/office/officeart/2005/8/layout/hProcess11"/>
    <dgm:cxn modelId="{BD4B16A6-B11C-41F0-BEC2-B3629B195929}" type="presParOf" srcId="{AD02BA6D-0179-4CAF-8FA4-EFCF1D3B3AE4}" destId="{A13AC92C-82E8-4790-A3AA-CF7080DE6202}" srcOrd="0" destOrd="0" presId="urn:microsoft.com/office/officeart/2005/8/layout/hProcess11"/>
    <dgm:cxn modelId="{3C461612-8BB1-4C8A-9B21-0931F3A5B42F}" type="presParOf" srcId="{AD02BA6D-0179-4CAF-8FA4-EFCF1D3B3AE4}" destId="{EF8330EF-6CA3-4C92-BD31-52C4A3388956}" srcOrd="1" destOrd="0" presId="urn:microsoft.com/office/officeart/2005/8/layout/hProcess11"/>
    <dgm:cxn modelId="{C46C5523-3EC1-4BE8-AF37-D60A4FA45B6F}" type="presParOf" srcId="{AD02BA6D-0179-4CAF-8FA4-EFCF1D3B3AE4}" destId="{D3CD6473-A915-456A-8CC1-E387410F3E06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637BDE-EE44-4662-941C-D2EC34146F37}">
      <dsp:nvSpPr>
        <dsp:cNvPr id="0" name=""/>
        <dsp:cNvSpPr/>
      </dsp:nvSpPr>
      <dsp:spPr>
        <a:xfrm rot="5400000">
          <a:off x="3465813" y="-1981748"/>
          <a:ext cx="566509" cy="4743008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200" b="1" i="1" kern="1200" baseline="0" dirty="0"/>
            <a:t>Axe 1 : </a:t>
          </a:r>
          <a:r>
            <a:rPr lang="fr-FR" sz="1200" b="0" i="1" kern="1200" baseline="0" dirty="0"/>
            <a:t>Améliorer la sécurité sanitaire au niveau national et régional dans une approche « One </a:t>
          </a:r>
          <a:r>
            <a:rPr lang="fr-FR" sz="1200" b="0" i="1" kern="1200" baseline="0" dirty="0" err="1"/>
            <a:t>Health</a:t>
          </a:r>
          <a:r>
            <a:rPr lang="fr-FR" sz="1200" b="0" i="1" kern="1200" baseline="0" dirty="0"/>
            <a:t> »</a:t>
          </a:r>
          <a:endParaRPr lang="fr-FR" sz="12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200" b="1" i="1" kern="1200" baseline="0" dirty="0"/>
            <a:t>Axe 2 : </a:t>
          </a:r>
          <a:r>
            <a:rPr lang="fr-FR" sz="1200" b="0" i="1" kern="1200" baseline="0" dirty="0"/>
            <a:t>Renforcer les cadres réglementaires et législatifs</a:t>
          </a:r>
          <a:r>
            <a:rPr lang="fr-FR" sz="1200" b="0" kern="1200" baseline="0" dirty="0"/>
            <a:t> </a:t>
          </a:r>
          <a:endParaRPr lang="fr-FR" sz="1200" kern="1200" dirty="0"/>
        </a:p>
      </dsp:txBody>
      <dsp:txXfrm rot="-5400000">
        <a:off x="1377564" y="134156"/>
        <a:ext cx="4715353" cy="511199"/>
      </dsp:txXfrm>
    </dsp:sp>
    <dsp:sp modelId="{494B7617-87D2-483C-98D6-5A4E4CB96E7A}">
      <dsp:nvSpPr>
        <dsp:cNvPr id="0" name=""/>
        <dsp:cNvSpPr/>
      </dsp:nvSpPr>
      <dsp:spPr>
        <a:xfrm>
          <a:off x="12303" y="0"/>
          <a:ext cx="1377455" cy="778498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baseline="0" dirty="0"/>
            <a:t>Les biens communs en santé</a:t>
          </a:r>
          <a:endParaRPr lang="fr-FR" sz="1400" kern="1200" dirty="0"/>
        </a:p>
      </dsp:txBody>
      <dsp:txXfrm>
        <a:off x="50306" y="38003"/>
        <a:ext cx="1301449" cy="702492"/>
      </dsp:txXfrm>
    </dsp:sp>
    <dsp:sp modelId="{A9E5211A-0A57-445F-9FBB-532771FAF207}">
      <dsp:nvSpPr>
        <dsp:cNvPr id="0" name=""/>
        <dsp:cNvSpPr/>
      </dsp:nvSpPr>
      <dsp:spPr>
        <a:xfrm rot="5400000">
          <a:off x="2632826" y="-335831"/>
          <a:ext cx="2290485" cy="4647487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200" b="1" i="1" kern="1200" baseline="0" dirty="0"/>
            <a:t>Axe 1 : </a:t>
          </a:r>
          <a:r>
            <a:rPr lang="fr-FR" sz="1200" b="0" i="1" kern="1200" baseline="0" dirty="0"/>
            <a:t>Accroître les effectifs et la qualité des ressources humaines en santé grâce à une montée en puissance sur la formation et le renforcement de capacités pour l’ensemble des professions du secteur</a:t>
          </a:r>
          <a:endParaRPr lang="fr-FR" sz="12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200" b="1" i="1" kern="1200" baseline="0" dirty="0"/>
            <a:t>Axe 2 : </a:t>
          </a:r>
          <a:r>
            <a:rPr lang="fr-FR" sz="1200" b="0" i="1" kern="1200" baseline="0" dirty="0"/>
            <a:t>Renforcer les capacités des pays à structurer leurs politiques de régulation du marché du travail des ressources humaines en santé</a:t>
          </a:r>
          <a:endParaRPr lang="fr-FR" sz="12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200" b="1" i="1" kern="1200" baseline="0" dirty="0"/>
            <a:t>Axe 3 : </a:t>
          </a:r>
          <a:r>
            <a:rPr lang="fr-FR" sz="1200" b="0" i="1" kern="1200" baseline="0" dirty="0"/>
            <a:t>Systématiquement prendre en compte les besoins spécifiques des femmes et des hommes dans la déclinaison des actions de renforcement des RHS</a:t>
          </a:r>
          <a:endParaRPr lang="fr-FR" sz="1200" kern="1200" dirty="0"/>
        </a:p>
      </dsp:txBody>
      <dsp:txXfrm rot="-5400000">
        <a:off x="1454325" y="954482"/>
        <a:ext cx="4535675" cy="2066861"/>
      </dsp:txXfrm>
    </dsp:sp>
    <dsp:sp modelId="{DA1397D0-4228-4A65-A471-0F6214417B78}">
      <dsp:nvSpPr>
        <dsp:cNvPr id="0" name=""/>
        <dsp:cNvSpPr/>
      </dsp:nvSpPr>
      <dsp:spPr>
        <a:xfrm>
          <a:off x="107" y="1351269"/>
          <a:ext cx="1454218" cy="1273284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baseline="0" dirty="0"/>
            <a:t>Les ressources humaines en santé</a:t>
          </a:r>
        </a:p>
      </dsp:txBody>
      <dsp:txXfrm>
        <a:off x="62264" y="1413426"/>
        <a:ext cx="1329904" cy="1148970"/>
      </dsp:txXfrm>
    </dsp:sp>
    <dsp:sp modelId="{598BC3CD-5C1B-4BFD-B55F-0932D27D5E63}">
      <dsp:nvSpPr>
        <dsp:cNvPr id="0" name=""/>
        <dsp:cNvSpPr/>
      </dsp:nvSpPr>
      <dsp:spPr>
        <a:xfrm rot="5400000">
          <a:off x="2676909" y="2023077"/>
          <a:ext cx="2269522" cy="4618019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200" b="1" kern="1200" baseline="0" dirty="0"/>
            <a:t>Axe 1 : </a:t>
          </a:r>
          <a:r>
            <a:rPr lang="fr-FR" sz="1200" b="0" i="1" kern="1200" baseline="0" dirty="0"/>
            <a:t>Renforcer les systèmes de financement de la couverture santé universelle</a:t>
          </a:r>
          <a:endParaRPr lang="fr-FR" sz="1200" b="0" i="1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200" b="1" kern="1200" baseline="0" dirty="0"/>
            <a:t>Axe 2 : </a:t>
          </a:r>
          <a:r>
            <a:rPr lang="fr-FR" sz="1200" b="0" i="1" kern="1200" baseline="0" dirty="0"/>
            <a:t>Appuyer les mécanismes de protection des revenus</a:t>
          </a:r>
          <a:endParaRPr lang="fr-FR" sz="1200" b="0" i="1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200" b="1" kern="1200" baseline="0" dirty="0"/>
            <a:t>Axe 3 : </a:t>
          </a:r>
          <a:r>
            <a:rPr lang="fr-FR" sz="1200" b="0" i="1" kern="1200" baseline="0" dirty="0"/>
            <a:t>Soutenir les politiques et les systèmes d’accompagnement du vieillissement, de la dépendance et du handicap </a:t>
          </a:r>
          <a:endParaRPr lang="fr-FR" sz="1200" b="0" i="1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200" b="1" kern="1200" baseline="0" dirty="0"/>
            <a:t>Axe 4 : </a:t>
          </a:r>
          <a:r>
            <a:rPr lang="fr-FR" sz="1200" b="0" i="1" kern="1200" baseline="0" dirty="0"/>
            <a:t>Accompagner les populations face aux crises sanitaires, climatiques, économiques et aux conflits et les efforts d’atténuation et de préservation de l’environnement</a:t>
          </a:r>
          <a:endParaRPr lang="fr-FR" sz="1200" b="0" i="1" kern="1200" dirty="0"/>
        </a:p>
      </dsp:txBody>
      <dsp:txXfrm rot="-5400000">
        <a:off x="1502661" y="3308115"/>
        <a:ext cx="4507230" cy="2047944"/>
      </dsp:txXfrm>
    </dsp:sp>
    <dsp:sp modelId="{791830BD-DF76-4278-ADCF-BE4E4C51977C}">
      <dsp:nvSpPr>
        <dsp:cNvPr id="0" name=""/>
        <dsp:cNvSpPr/>
      </dsp:nvSpPr>
      <dsp:spPr>
        <a:xfrm>
          <a:off x="107" y="3694938"/>
          <a:ext cx="1454218" cy="1273284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baseline="0" dirty="0"/>
            <a:t>Renforcer les systèmes de protection sociale</a:t>
          </a:r>
        </a:p>
      </dsp:txBody>
      <dsp:txXfrm>
        <a:off x="62264" y="3757095"/>
        <a:ext cx="1329904" cy="11489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AF8E6D-8C9A-4B0E-BC0B-C42D22E26FE3}">
      <dsp:nvSpPr>
        <dsp:cNvPr id="0" name=""/>
        <dsp:cNvSpPr/>
      </dsp:nvSpPr>
      <dsp:spPr>
        <a:xfrm>
          <a:off x="2504759" y="1532708"/>
          <a:ext cx="1873310" cy="1873310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kern="1200" dirty="0"/>
            <a:t>Dialogue de politique publique </a:t>
          </a:r>
        </a:p>
      </dsp:txBody>
      <dsp:txXfrm>
        <a:off x="2881378" y="1971522"/>
        <a:ext cx="1120072" cy="962920"/>
      </dsp:txXfrm>
    </dsp:sp>
    <dsp:sp modelId="{2D377E17-F165-4C92-8AC6-4CB170900BFC}">
      <dsp:nvSpPr>
        <dsp:cNvPr id="0" name=""/>
        <dsp:cNvSpPr/>
      </dsp:nvSpPr>
      <dsp:spPr>
        <a:xfrm>
          <a:off x="1387365" y="1018529"/>
          <a:ext cx="1504152" cy="1505201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kern="1200" dirty="0"/>
            <a:t>Projets hospitaliers</a:t>
          </a:r>
        </a:p>
      </dsp:txBody>
      <dsp:txXfrm>
        <a:off x="1766040" y="1399647"/>
        <a:ext cx="746802" cy="742965"/>
      </dsp:txXfrm>
    </dsp:sp>
    <dsp:sp modelId="{2BDB0435-C3F0-4AAA-BA8F-A24E1FC49DFA}">
      <dsp:nvSpPr>
        <dsp:cNvPr id="0" name=""/>
        <dsp:cNvSpPr/>
      </dsp:nvSpPr>
      <dsp:spPr>
        <a:xfrm rot="20700000">
          <a:off x="2221325" y="150003"/>
          <a:ext cx="1334881" cy="1334881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kern="1200" dirty="0"/>
            <a:t>Coopération hospitalière</a:t>
          </a:r>
        </a:p>
      </dsp:txBody>
      <dsp:txXfrm rot="-20700000">
        <a:off x="2514103" y="442782"/>
        <a:ext cx="749324" cy="749324"/>
      </dsp:txXfrm>
    </dsp:sp>
    <dsp:sp modelId="{2BADF9BF-3303-4EFB-A832-27C282E44432}">
      <dsp:nvSpPr>
        <dsp:cNvPr id="0" name=""/>
        <dsp:cNvSpPr/>
      </dsp:nvSpPr>
      <dsp:spPr>
        <a:xfrm>
          <a:off x="2395657" y="1254809"/>
          <a:ext cx="2397837" cy="2397837"/>
        </a:xfrm>
        <a:prstGeom prst="circularArrow">
          <a:avLst>
            <a:gd name="adj1" fmla="val 4688"/>
            <a:gd name="adj2" fmla="val 299029"/>
            <a:gd name="adj3" fmla="val 2493987"/>
            <a:gd name="adj4" fmla="val 15909908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71DC91-008F-42C7-A13F-07FF1284A80C}">
      <dsp:nvSpPr>
        <dsp:cNvPr id="0" name=""/>
        <dsp:cNvSpPr/>
      </dsp:nvSpPr>
      <dsp:spPr>
        <a:xfrm>
          <a:off x="1216958" y="791859"/>
          <a:ext cx="1742178" cy="1742178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7F0040-786A-4DF1-8C34-E6A69A3DDB85}">
      <dsp:nvSpPr>
        <dsp:cNvPr id="0" name=""/>
        <dsp:cNvSpPr/>
      </dsp:nvSpPr>
      <dsp:spPr>
        <a:xfrm>
          <a:off x="1912553" y="-139002"/>
          <a:ext cx="1878419" cy="1878419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B777DD-415C-400C-BD30-098B162F86B3}">
      <dsp:nvSpPr>
        <dsp:cNvPr id="0" name=""/>
        <dsp:cNvSpPr/>
      </dsp:nvSpPr>
      <dsp:spPr>
        <a:xfrm>
          <a:off x="0" y="0"/>
          <a:ext cx="7933358" cy="499868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3AC92C-82E8-4790-A3AA-CF7080DE6202}">
      <dsp:nvSpPr>
        <dsp:cNvPr id="0" name=""/>
        <dsp:cNvSpPr/>
      </dsp:nvSpPr>
      <dsp:spPr>
        <a:xfrm>
          <a:off x="0" y="116065"/>
          <a:ext cx="7140022" cy="356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b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 dirty="0"/>
        </a:p>
      </dsp:txBody>
      <dsp:txXfrm>
        <a:off x="0" y="116065"/>
        <a:ext cx="7140022" cy="35605"/>
      </dsp:txXfrm>
    </dsp:sp>
    <dsp:sp modelId="{EF8330EF-6CA3-4C92-BD31-52C4A3388956}">
      <dsp:nvSpPr>
        <dsp:cNvPr id="0" name=""/>
        <dsp:cNvSpPr/>
      </dsp:nvSpPr>
      <dsp:spPr>
        <a:xfrm>
          <a:off x="3507527" y="446286"/>
          <a:ext cx="124967" cy="1249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33C9F5-E5EE-4C8C-9FB4-B001FB7E9A56}" type="datetimeFigureOut">
              <a:rPr lang="fr-FR" smtClean="0"/>
              <a:t>31/10/2023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03B84A-B149-4E86-8E07-1CE33AB4BB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95103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44142B-AE86-C843-9C35-7672FB26AFD8}" type="datetimeFigureOut">
              <a:rPr lang="fr-FR" smtClean="0"/>
              <a:t>31/10/2023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841AC8-A78E-3B42-8681-A298A1C139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2903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841AC8-A78E-3B42-8681-A298A1C13927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73802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841AC8-A78E-3B42-8681-A298A1C13927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83982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841AC8-A78E-3B42-8681-A298A1C13927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66619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841AC8-A78E-3B42-8681-A298A1C13927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23823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4EFB4F-FEAE-439C-A7D5-958BED5116DD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64861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841AC8-A78E-3B42-8681-A298A1C13927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7457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841AC8-A78E-3B42-8681-A298A1C13927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14137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E385B3-6F63-4903-BDA2-5A5BFDA7B33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31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84698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19d73c5262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8" name="Google Shape;198;g19d73c52624_0_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79595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A46CB9-2500-1048-A3B2-92C309786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8798AF3-5CD6-CB41-9A33-D258E37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BC0F127-B529-1348-838B-ABEF6FB92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13AB8-39BD-CB44-BF8C-4A3694344F51}" type="datetimeFigureOut">
              <a:rPr lang="fr-FR" smtClean="0"/>
              <a:t>31/10/2023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A4D5A2B-CC79-3947-8C4D-D0B9C1E3B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6EBD3DB-3864-CE48-BBB1-B894A027E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68C5A-1828-0A41-B4D7-9EE41629A0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7257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6FE815-9B76-BA4A-BFD1-6544C6786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86DFF1E-6DB3-8944-88EE-D72A3CE1F5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B5CE409-4BC4-134C-BA9F-A16088A41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13AB8-39BD-CB44-BF8C-4A3694344F51}" type="datetimeFigureOut">
              <a:rPr lang="fr-FR" smtClean="0"/>
              <a:t>31/10/2023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FF18DBF-B22C-7240-B064-BF423CFE1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007D9B3-E2ED-A04C-9127-B718828BB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68C5A-1828-0A41-B4D7-9EE41629A0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9877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21412436-6DB4-6440-A1E0-25D323F4CC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34B2941-9F8E-C347-8757-625AEA3AB5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E842119-6125-F04E-9604-C2AEDC34E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13AB8-39BD-CB44-BF8C-4A3694344F51}" type="datetimeFigureOut">
              <a:rPr lang="fr-FR" smtClean="0"/>
              <a:t>31/10/2023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42D31BB-8099-4442-9134-13405FF42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36EA67A-42F5-DA4D-BBFB-A97651869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68C5A-1828-0A41-B4D7-9EE41629A0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03363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503439"/>
            <a:ext cx="8534400" cy="62292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>
                <a:solidFill>
                  <a:srgbClr val="DA291C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dirty="0" err="1"/>
              <a:t>Sous-titre</a:t>
            </a:r>
            <a:endParaRPr lang="en-US" dirty="0"/>
          </a:p>
        </p:txBody>
      </p:sp>
      <p:sp>
        <p:nvSpPr>
          <p:cNvPr id="10" name="Date Placeholder 11"/>
          <p:cNvSpPr>
            <a:spLocks noGrp="1"/>
          </p:cNvSpPr>
          <p:nvPr>
            <p:ph type="dt" sz="half" idx="2"/>
          </p:nvPr>
        </p:nvSpPr>
        <p:spPr>
          <a:xfrm>
            <a:off x="335360" y="6376244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250E62"/>
                </a:solidFill>
                <a:latin typeface="Century Gothic"/>
                <a:cs typeface="Century Gothic"/>
              </a:defRPr>
            </a:lvl1pPr>
          </a:lstStyle>
          <a:p>
            <a:pPr defTabSz="457200"/>
            <a:endParaRPr lang="en-US" dirty="0"/>
          </a:p>
        </p:txBody>
      </p:sp>
      <p:sp>
        <p:nvSpPr>
          <p:cNvPr id="11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1487488" y="6376244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 sz="1200" b="1" i="0">
                <a:solidFill>
                  <a:srgbClr val="250E62"/>
                </a:solidFill>
                <a:latin typeface="Century Gothic"/>
                <a:cs typeface="Century Gothic"/>
              </a:defRPr>
            </a:lvl1pPr>
          </a:lstStyle>
          <a:p>
            <a:pPr defTabSz="457200"/>
            <a:r>
              <a:rPr lang="fr-FR"/>
              <a:t>Séminaire SAN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1535494" y="2927376"/>
            <a:ext cx="9121013" cy="576833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b="1" baseline="0"/>
            </a:lvl1pPr>
          </a:lstStyle>
          <a:p>
            <a:pPr lvl="0"/>
            <a:r>
              <a:rPr lang="pt-PT" dirty="0"/>
              <a:t>TITRE DE VOTRE INTERCALAIRE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3025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57739" y="437455"/>
            <a:ext cx="9710869" cy="360040"/>
          </a:xfrm>
          <a:prstGeom prst="rect">
            <a:avLst/>
          </a:prstGeom>
        </p:spPr>
        <p:txBody>
          <a:bodyPr/>
          <a:lstStyle>
            <a:lvl1pPr algn="l">
              <a:defRPr sz="2000" b="1">
                <a:latin typeface="Century Gothic" panose="020B0502020202020204" pitchFamily="34" charset="0"/>
              </a:defRPr>
            </a:lvl1pPr>
          </a:lstStyle>
          <a:p>
            <a:r>
              <a:rPr lang="pt-PT" dirty="0"/>
              <a:t>TITRE SUR 1 LIGNE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857739" y="1711350"/>
            <a:ext cx="9710869" cy="4525963"/>
          </a:xfrm>
          <a:prstGeom prst="rect">
            <a:avLst/>
          </a:prstGeom>
        </p:spPr>
        <p:txBody>
          <a:bodyPr/>
          <a:lstStyle>
            <a:lvl1pPr marL="285750" indent="-285750">
              <a:buSzPct val="100000"/>
              <a:buFontTx/>
              <a:buBlip>
                <a:blip r:embed="rId2"/>
              </a:buBlip>
              <a:defRPr sz="1800" b="1" baseline="0"/>
            </a:lvl1pPr>
            <a:lvl2pPr marL="742950" indent="-285750">
              <a:buFont typeface="Courier New"/>
              <a:buChar char="o"/>
              <a:defRPr sz="1600">
                <a:solidFill>
                  <a:srgbClr val="DA291C"/>
                </a:solidFill>
              </a:defRPr>
            </a:lvl2pPr>
            <a:lvl3pPr>
              <a:defRPr sz="1400" b="1"/>
            </a:lvl3pPr>
            <a:lvl4pPr marL="1543050" indent="-171450">
              <a:buSzPct val="100000"/>
              <a:buFontTx/>
              <a:buBlip>
                <a:blip r:embed="rId3"/>
              </a:buBlip>
              <a:defRPr sz="1200"/>
            </a:lvl4pPr>
          </a:lstStyle>
          <a:p>
            <a:pPr lvl="0"/>
            <a:r>
              <a:rPr lang="pt-PT" dirty="0"/>
              <a:t>PUCE DE NIVEAU 1</a:t>
            </a:r>
          </a:p>
          <a:p>
            <a:pPr lvl="1"/>
            <a:r>
              <a:rPr lang="pt-PT" dirty="0" err="1"/>
              <a:t>Puce</a:t>
            </a:r>
            <a:r>
              <a:rPr lang="pt-PT" dirty="0"/>
              <a:t> de </a:t>
            </a:r>
            <a:r>
              <a:rPr lang="pt-PT" dirty="0" err="1"/>
              <a:t>niveau</a:t>
            </a:r>
            <a:r>
              <a:rPr lang="pt-PT" dirty="0"/>
              <a:t> 2</a:t>
            </a:r>
          </a:p>
          <a:p>
            <a:pPr lvl="2"/>
            <a:r>
              <a:rPr lang="pt-PT" dirty="0" err="1"/>
              <a:t>Puce</a:t>
            </a:r>
            <a:r>
              <a:rPr lang="pt-PT" dirty="0"/>
              <a:t> de </a:t>
            </a:r>
            <a:r>
              <a:rPr lang="pt-PT" dirty="0" err="1"/>
              <a:t>niveau</a:t>
            </a:r>
            <a:r>
              <a:rPr lang="pt-PT" dirty="0"/>
              <a:t> 3</a:t>
            </a:r>
          </a:p>
          <a:p>
            <a:pPr lvl="3"/>
            <a:r>
              <a:rPr lang="pt-PT" dirty="0" err="1"/>
              <a:t>Puce</a:t>
            </a:r>
            <a:r>
              <a:rPr lang="pt-PT" dirty="0"/>
              <a:t> de </a:t>
            </a:r>
            <a:r>
              <a:rPr lang="pt-PT" dirty="0" err="1"/>
              <a:t>niveau</a:t>
            </a:r>
            <a:r>
              <a:rPr lang="pt-PT" dirty="0"/>
              <a:t> 4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1857739" y="847253"/>
            <a:ext cx="9696451" cy="79208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 baseline="0">
                <a:solidFill>
                  <a:srgbClr val="250E62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pt-PT" dirty="0"/>
              <a:t>SOUS-TITRE SUR UNE OU DEUX LIGNES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335360" y="476672"/>
            <a:ext cx="1440160" cy="79208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800"/>
            </a:lvl1pPr>
          </a:lstStyle>
          <a:p>
            <a:pPr lvl="0"/>
            <a:r>
              <a:rPr lang="pt-PT" dirty="0"/>
              <a:t>01.</a:t>
            </a:r>
            <a:endParaRPr lang="en-US" dirty="0"/>
          </a:p>
        </p:txBody>
      </p:sp>
      <p:sp>
        <p:nvSpPr>
          <p:cNvPr id="10" name="Date Placeholder 11"/>
          <p:cNvSpPr>
            <a:spLocks noGrp="1"/>
          </p:cNvSpPr>
          <p:nvPr>
            <p:ph type="dt" sz="half" idx="2"/>
          </p:nvPr>
        </p:nvSpPr>
        <p:spPr>
          <a:xfrm>
            <a:off x="335360" y="6376244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250E62"/>
                </a:solidFill>
                <a:latin typeface="Century Gothic"/>
                <a:cs typeface="Century Gothic"/>
              </a:defRPr>
            </a:lvl1pPr>
          </a:lstStyle>
          <a:p>
            <a:pPr defTabSz="457200"/>
            <a:endParaRPr lang="en-US" dirty="0"/>
          </a:p>
        </p:txBody>
      </p:sp>
      <p:sp>
        <p:nvSpPr>
          <p:cNvPr id="12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1487488" y="6376244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 sz="1200" b="1" i="0">
                <a:solidFill>
                  <a:srgbClr val="250E62"/>
                </a:solidFill>
                <a:latin typeface="Century Gothic"/>
                <a:cs typeface="Century Gothic"/>
              </a:defRPr>
            </a:lvl1pPr>
          </a:lstStyle>
          <a:p>
            <a:pPr defTabSz="457200"/>
            <a:r>
              <a:rPr lang="fr-FR"/>
              <a:t>Séminaire SAN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5647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403" y="836712"/>
            <a:ext cx="10589772" cy="562074"/>
          </a:xfrm>
          <a:prstGeom prst="rect">
            <a:avLst/>
          </a:prstGeom>
        </p:spPr>
        <p:txBody>
          <a:bodyPr vert="horz"/>
          <a:lstStyle>
            <a:lvl1pPr algn="l">
              <a:defRPr sz="2800" b="1" baseline="0"/>
            </a:lvl1pPr>
          </a:lstStyle>
          <a:p>
            <a:r>
              <a:rPr lang="pt-PT" dirty="0"/>
              <a:t>TITRE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>
          <a:xfrm>
            <a:off x="335360" y="6376244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1487488" y="6376244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457200"/>
            <a:r>
              <a:rPr lang="fr-FR"/>
              <a:t>Séminaire SAN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719405" y="1462188"/>
            <a:ext cx="10561172" cy="57641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 baseline="0">
                <a:solidFill>
                  <a:srgbClr val="FF000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800"/>
            </a:lvl3pPr>
            <a:lvl4pPr marL="1371600" indent="0">
              <a:buNone/>
              <a:defRPr sz="2800"/>
            </a:lvl4pPr>
            <a:lvl5pPr marL="1828800" indent="0">
              <a:buNone/>
              <a:defRPr sz="2800"/>
            </a:lvl5pPr>
          </a:lstStyle>
          <a:p>
            <a:pPr lvl="0"/>
            <a:r>
              <a:rPr lang="pt-PT" dirty="0"/>
              <a:t>Sous-titre	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719403" y="2420838"/>
            <a:ext cx="10561173" cy="115183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2000" b="1"/>
            </a:lvl3pPr>
            <a:lvl4pPr marL="1371600" indent="0">
              <a:buNone/>
              <a:defRPr sz="2000" b="1"/>
            </a:lvl4pPr>
            <a:lvl5pPr marL="1828800" indent="0">
              <a:buNone/>
              <a:defRPr sz="2000" b="1"/>
            </a:lvl5pPr>
          </a:lstStyle>
          <a:p>
            <a:r>
              <a:rPr lang="en-GB" sz="2000" b="1" dirty="0">
                <a:solidFill>
                  <a:srgbClr val="1C0E5D"/>
                </a:solidFill>
                <a:latin typeface="+mn-lt"/>
                <a:cs typeface="Century Gothic"/>
              </a:rPr>
              <a:t>Introduction </a:t>
            </a:r>
            <a:r>
              <a:rPr lang="en-GB" sz="2000" b="1" dirty="0" err="1">
                <a:solidFill>
                  <a:srgbClr val="1C0E5D"/>
                </a:solidFill>
                <a:latin typeface="+mn-lt"/>
                <a:cs typeface="Century Gothic"/>
              </a:rPr>
              <a:t>sur</a:t>
            </a:r>
            <a:r>
              <a:rPr lang="en-GB" sz="2000" b="1" dirty="0">
                <a:solidFill>
                  <a:srgbClr val="1C0E5D"/>
                </a:solidFill>
                <a:latin typeface="+mn-lt"/>
                <a:cs typeface="Century Gothic"/>
              </a:rPr>
              <a:t> 3 </a:t>
            </a:r>
            <a:r>
              <a:rPr lang="en-GB" sz="2000" b="1" dirty="0" err="1">
                <a:solidFill>
                  <a:srgbClr val="1C0E5D"/>
                </a:solidFill>
                <a:latin typeface="+mn-lt"/>
                <a:cs typeface="Century Gothic"/>
              </a:rPr>
              <a:t>ou</a:t>
            </a:r>
            <a:r>
              <a:rPr lang="en-GB" sz="2000" b="1" dirty="0">
                <a:solidFill>
                  <a:srgbClr val="1C0E5D"/>
                </a:solidFill>
                <a:latin typeface="+mn-lt"/>
                <a:cs typeface="Century Gothic"/>
              </a:rPr>
              <a:t> 4 </a:t>
            </a:r>
            <a:r>
              <a:rPr lang="en-GB" sz="2000" b="1" dirty="0" err="1">
                <a:solidFill>
                  <a:srgbClr val="1C0E5D"/>
                </a:solidFill>
                <a:latin typeface="+mn-lt"/>
                <a:cs typeface="Century Gothic"/>
              </a:rPr>
              <a:t>lignes</a:t>
            </a:r>
            <a:r>
              <a:rPr lang="en-GB" sz="2000" b="1" dirty="0">
                <a:solidFill>
                  <a:srgbClr val="1C0E5D"/>
                </a:solidFill>
                <a:latin typeface="+mn-lt"/>
                <a:cs typeface="Century Gothic"/>
              </a:rPr>
              <a:t> :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719403" y="3645025"/>
            <a:ext cx="5184576" cy="2592288"/>
          </a:xfrm>
          <a:prstGeom prst="rect">
            <a:avLst/>
          </a:prstGeom>
        </p:spPr>
        <p:txBody>
          <a:bodyPr/>
          <a:lstStyle>
            <a:lvl1pPr marL="285750" indent="-285750">
              <a:buSzPct val="100000"/>
              <a:buFontTx/>
              <a:buBlip>
                <a:blip r:embed="rId2"/>
              </a:buBlip>
              <a:defRPr sz="1800" b="1" baseline="0"/>
            </a:lvl1pPr>
            <a:lvl2pPr marL="742950" indent="-285750">
              <a:buFont typeface="Courier New"/>
              <a:buChar char="o"/>
              <a:defRPr sz="1600">
                <a:solidFill>
                  <a:srgbClr val="DA291C"/>
                </a:solidFill>
              </a:defRPr>
            </a:lvl2pPr>
            <a:lvl3pPr>
              <a:defRPr sz="1400" b="1"/>
            </a:lvl3pPr>
            <a:lvl4pPr marL="1543050" indent="-171450">
              <a:buSzPct val="100000"/>
              <a:buFontTx/>
              <a:buBlip>
                <a:blip r:embed="rId3"/>
              </a:buBlip>
              <a:defRPr sz="1200"/>
            </a:lvl4pPr>
          </a:lstStyle>
          <a:p>
            <a:pPr lvl="0"/>
            <a:r>
              <a:rPr lang="pt-PT" dirty="0"/>
              <a:t>PUCE DE NIVEAU 1</a:t>
            </a:r>
          </a:p>
          <a:p>
            <a:pPr lvl="1"/>
            <a:r>
              <a:rPr lang="pt-PT" dirty="0" err="1"/>
              <a:t>Puce</a:t>
            </a:r>
            <a:r>
              <a:rPr lang="pt-PT" dirty="0"/>
              <a:t> de </a:t>
            </a:r>
            <a:r>
              <a:rPr lang="pt-PT" dirty="0" err="1"/>
              <a:t>niveau</a:t>
            </a:r>
            <a:r>
              <a:rPr lang="pt-PT" dirty="0"/>
              <a:t> 2</a:t>
            </a:r>
          </a:p>
          <a:p>
            <a:pPr lvl="2"/>
            <a:r>
              <a:rPr lang="pt-PT" dirty="0" err="1"/>
              <a:t>Puce</a:t>
            </a:r>
            <a:r>
              <a:rPr lang="pt-PT" dirty="0"/>
              <a:t> de </a:t>
            </a:r>
            <a:r>
              <a:rPr lang="pt-PT" dirty="0" err="1"/>
              <a:t>niveau</a:t>
            </a:r>
            <a:r>
              <a:rPr lang="pt-PT" dirty="0"/>
              <a:t> 3</a:t>
            </a:r>
          </a:p>
          <a:p>
            <a:pPr lvl="3"/>
            <a:r>
              <a:rPr lang="pt-PT" dirty="0" err="1"/>
              <a:t>Puce</a:t>
            </a:r>
            <a:r>
              <a:rPr lang="pt-PT" dirty="0"/>
              <a:t> de </a:t>
            </a:r>
            <a:r>
              <a:rPr lang="pt-PT" dirty="0" err="1"/>
              <a:t>niveau</a:t>
            </a:r>
            <a:r>
              <a:rPr lang="pt-PT" dirty="0"/>
              <a:t> 4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5" hasCustomPrompt="1"/>
          </p:nvPr>
        </p:nvSpPr>
        <p:spPr>
          <a:xfrm>
            <a:off x="6096000" y="3645024"/>
            <a:ext cx="5184576" cy="2592288"/>
          </a:xfrm>
          <a:prstGeom prst="rect">
            <a:avLst/>
          </a:prstGeom>
        </p:spPr>
        <p:txBody>
          <a:bodyPr/>
          <a:lstStyle>
            <a:lvl1pPr marL="285750" indent="-285750">
              <a:buSzPct val="100000"/>
              <a:buFontTx/>
              <a:buBlip>
                <a:blip r:embed="rId2"/>
              </a:buBlip>
              <a:defRPr sz="1800" b="1" baseline="0"/>
            </a:lvl1pPr>
            <a:lvl2pPr marL="742950" indent="-285750">
              <a:buFont typeface="Courier New"/>
              <a:buChar char="o"/>
              <a:defRPr sz="1600">
                <a:solidFill>
                  <a:srgbClr val="DA291C"/>
                </a:solidFill>
              </a:defRPr>
            </a:lvl2pPr>
            <a:lvl3pPr>
              <a:defRPr sz="1400" b="1"/>
            </a:lvl3pPr>
            <a:lvl4pPr marL="1543050" indent="-171450">
              <a:buSzPct val="100000"/>
              <a:buFontTx/>
              <a:buBlip>
                <a:blip r:embed="rId3"/>
              </a:buBlip>
              <a:defRPr sz="1200"/>
            </a:lvl4pPr>
          </a:lstStyle>
          <a:p>
            <a:pPr lvl="0"/>
            <a:r>
              <a:rPr lang="pt-PT" dirty="0"/>
              <a:t>PUCE DE NIVEAU 1</a:t>
            </a:r>
          </a:p>
          <a:p>
            <a:pPr lvl="1"/>
            <a:r>
              <a:rPr lang="pt-PT" dirty="0" err="1"/>
              <a:t>Puce</a:t>
            </a:r>
            <a:r>
              <a:rPr lang="pt-PT" dirty="0"/>
              <a:t> de </a:t>
            </a:r>
            <a:r>
              <a:rPr lang="pt-PT" dirty="0" err="1"/>
              <a:t>niveau</a:t>
            </a:r>
            <a:r>
              <a:rPr lang="pt-PT" dirty="0"/>
              <a:t> 2</a:t>
            </a:r>
          </a:p>
          <a:p>
            <a:pPr lvl="2"/>
            <a:r>
              <a:rPr lang="pt-PT" dirty="0" err="1"/>
              <a:t>Puce</a:t>
            </a:r>
            <a:r>
              <a:rPr lang="pt-PT" dirty="0"/>
              <a:t> de </a:t>
            </a:r>
            <a:r>
              <a:rPr lang="pt-PT" dirty="0" err="1"/>
              <a:t>niveau</a:t>
            </a:r>
            <a:r>
              <a:rPr lang="pt-PT" dirty="0"/>
              <a:t> 3</a:t>
            </a:r>
          </a:p>
          <a:p>
            <a:pPr lvl="3"/>
            <a:r>
              <a:rPr lang="pt-PT" dirty="0" err="1"/>
              <a:t>Puce</a:t>
            </a:r>
            <a:r>
              <a:rPr lang="pt-PT" dirty="0"/>
              <a:t> de </a:t>
            </a:r>
            <a:r>
              <a:rPr lang="pt-PT" dirty="0" err="1"/>
              <a:t>niveau</a:t>
            </a:r>
            <a:r>
              <a:rPr lang="pt-PT" dirty="0"/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20421735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>
          <a:xfrm>
            <a:off x="335360" y="6376244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1487488" y="6376244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457200"/>
            <a:r>
              <a:rPr lang="fr-FR"/>
              <a:t>Séminaire SAN</a:t>
            </a:r>
            <a:endParaRPr lang="en-US" dirty="0"/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719403" y="2420838"/>
            <a:ext cx="10561173" cy="115183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2000" b="1"/>
            </a:lvl3pPr>
            <a:lvl4pPr marL="1371600" indent="0">
              <a:buNone/>
              <a:defRPr sz="2000" b="1"/>
            </a:lvl4pPr>
            <a:lvl5pPr marL="1828800" indent="0">
              <a:buNone/>
              <a:defRPr sz="2000" b="1"/>
            </a:lvl5pPr>
          </a:lstStyle>
          <a:p>
            <a:r>
              <a:rPr lang="en-GB" sz="2000" b="1" dirty="0">
                <a:solidFill>
                  <a:srgbClr val="1C0E5D"/>
                </a:solidFill>
                <a:latin typeface="+mn-lt"/>
                <a:cs typeface="Century Gothic"/>
              </a:rPr>
              <a:t>Introduction </a:t>
            </a:r>
            <a:r>
              <a:rPr lang="en-GB" sz="2000" b="1" dirty="0" err="1">
                <a:solidFill>
                  <a:srgbClr val="1C0E5D"/>
                </a:solidFill>
                <a:latin typeface="+mn-lt"/>
                <a:cs typeface="Century Gothic"/>
              </a:rPr>
              <a:t>sur</a:t>
            </a:r>
            <a:r>
              <a:rPr lang="en-GB" sz="2000" b="1" dirty="0">
                <a:solidFill>
                  <a:srgbClr val="1C0E5D"/>
                </a:solidFill>
                <a:latin typeface="+mn-lt"/>
                <a:cs typeface="Century Gothic"/>
              </a:rPr>
              <a:t> 3 </a:t>
            </a:r>
            <a:r>
              <a:rPr lang="en-GB" sz="2000" b="1" dirty="0" err="1">
                <a:solidFill>
                  <a:srgbClr val="1C0E5D"/>
                </a:solidFill>
                <a:latin typeface="+mn-lt"/>
                <a:cs typeface="Century Gothic"/>
              </a:rPr>
              <a:t>ou</a:t>
            </a:r>
            <a:r>
              <a:rPr lang="en-GB" sz="2000" b="1" dirty="0">
                <a:solidFill>
                  <a:srgbClr val="1C0E5D"/>
                </a:solidFill>
                <a:latin typeface="+mn-lt"/>
                <a:cs typeface="Century Gothic"/>
              </a:rPr>
              <a:t> 4 </a:t>
            </a:r>
            <a:r>
              <a:rPr lang="en-GB" sz="2000" b="1" dirty="0" err="1">
                <a:solidFill>
                  <a:srgbClr val="1C0E5D"/>
                </a:solidFill>
                <a:latin typeface="+mn-lt"/>
                <a:cs typeface="Century Gothic"/>
              </a:rPr>
              <a:t>lignes</a:t>
            </a:r>
            <a:r>
              <a:rPr lang="en-GB" sz="2000" b="1" dirty="0">
                <a:solidFill>
                  <a:srgbClr val="1C0E5D"/>
                </a:solidFill>
                <a:latin typeface="+mn-lt"/>
                <a:cs typeface="Century Gothic"/>
              </a:rPr>
              <a:t>, Introduction </a:t>
            </a:r>
            <a:r>
              <a:rPr lang="en-GB" sz="2000" b="1" dirty="0" err="1">
                <a:solidFill>
                  <a:srgbClr val="1C0E5D"/>
                </a:solidFill>
                <a:latin typeface="+mn-lt"/>
                <a:cs typeface="Century Gothic"/>
              </a:rPr>
              <a:t>sur</a:t>
            </a:r>
            <a:r>
              <a:rPr lang="en-GB" sz="2000" b="1" dirty="0">
                <a:solidFill>
                  <a:srgbClr val="1C0E5D"/>
                </a:solidFill>
                <a:latin typeface="+mn-lt"/>
                <a:cs typeface="Century Gothic"/>
              </a:rPr>
              <a:t> 3 </a:t>
            </a:r>
            <a:r>
              <a:rPr lang="en-GB" sz="2000" b="1" dirty="0" err="1">
                <a:solidFill>
                  <a:srgbClr val="1C0E5D"/>
                </a:solidFill>
                <a:latin typeface="+mn-lt"/>
                <a:cs typeface="Century Gothic"/>
              </a:rPr>
              <a:t>ou</a:t>
            </a:r>
            <a:r>
              <a:rPr lang="en-GB" sz="2000" b="1" dirty="0">
                <a:solidFill>
                  <a:srgbClr val="1C0E5D"/>
                </a:solidFill>
                <a:latin typeface="+mn-lt"/>
                <a:cs typeface="Century Gothic"/>
              </a:rPr>
              <a:t> 4 </a:t>
            </a:r>
            <a:r>
              <a:rPr lang="en-GB" sz="2000" b="1" dirty="0" err="1">
                <a:solidFill>
                  <a:srgbClr val="1C0E5D"/>
                </a:solidFill>
                <a:latin typeface="+mn-lt"/>
                <a:cs typeface="Century Gothic"/>
              </a:rPr>
              <a:t>lignes</a:t>
            </a:r>
            <a:r>
              <a:rPr lang="en-GB" sz="2000" b="1" dirty="0">
                <a:solidFill>
                  <a:srgbClr val="1C0E5D"/>
                </a:solidFill>
                <a:latin typeface="+mn-lt"/>
                <a:cs typeface="Century Gothic"/>
              </a:rPr>
              <a:t> :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719403" y="836712"/>
            <a:ext cx="10589772" cy="562074"/>
          </a:xfrm>
          <a:prstGeom prst="rect">
            <a:avLst/>
          </a:prstGeom>
        </p:spPr>
        <p:txBody>
          <a:bodyPr vert="horz"/>
          <a:lstStyle>
            <a:lvl1pPr algn="l">
              <a:defRPr sz="2800" b="1" baseline="0"/>
            </a:lvl1pPr>
          </a:lstStyle>
          <a:p>
            <a:r>
              <a:rPr lang="pt-PT" dirty="0"/>
              <a:t>TITRE</a:t>
            </a:r>
            <a:endParaRPr lang="en-US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719405" y="1462188"/>
            <a:ext cx="10561172" cy="57641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 baseline="0">
                <a:solidFill>
                  <a:srgbClr val="FF000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800"/>
            </a:lvl3pPr>
            <a:lvl4pPr marL="1371600" indent="0">
              <a:buNone/>
              <a:defRPr sz="2800"/>
            </a:lvl4pPr>
            <a:lvl5pPr marL="1828800" indent="0">
              <a:buNone/>
              <a:defRPr sz="2800"/>
            </a:lvl5pPr>
          </a:lstStyle>
          <a:p>
            <a:pPr lvl="0"/>
            <a:r>
              <a:rPr lang="pt-PT" dirty="0"/>
              <a:t>Sous-titre	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 hasCustomPrompt="1"/>
          </p:nvPr>
        </p:nvSpPr>
        <p:spPr>
          <a:xfrm>
            <a:off x="719403" y="3645025"/>
            <a:ext cx="10561173" cy="2592288"/>
          </a:xfrm>
          <a:prstGeom prst="rect">
            <a:avLst/>
          </a:prstGeom>
        </p:spPr>
        <p:txBody>
          <a:bodyPr/>
          <a:lstStyle>
            <a:lvl1pPr marL="285750" indent="-285750">
              <a:buSzPct val="100000"/>
              <a:buFontTx/>
              <a:buBlip>
                <a:blip r:embed="rId2"/>
              </a:buBlip>
              <a:defRPr sz="1800" b="1" baseline="0"/>
            </a:lvl1pPr>
            <a:lvl2pPr marL="742950" indent="-285750">
              <a:buFont typeface="Courier New"/>
              <a:buChar char="o"/>
              <a:defRPr sz="1600">
                <a:solidFill>
                  <a:srgbClr val="DA291C"/>
                </a:solidFill>
              </a:defRPr>
            </a:lvl2pPr>
            <a:lvl3pPr>
              <a:defRPr sz="1400" b="1"/>
            </a:lvl3pPr>
            <a:lvl4pPr marL="1543050" indent="-171450">
              <a:buSzPct val="100000"/>
              <a:buFontTx/>
              <a:buBlip>
                <a:blip r:embed="rId3"/>
              </a:buBlip>
              <a:defRPr sz="1200"/>
            </a:lvl4pPr>
          </a:lstStyle>
          <a:p>
            <a:pPr lvl="0"/>
            <a:r>
              <a:rPr lang="pt-PT" dirty="0"/>
              <a:t>PUCE DE NIVEAU 1</a:t>
            </a:r>
          </a:p>
          <a:p>
            <a:pPr lvl="1"/>
            <a:r>
              <a:rPr lang="pt-PT" dirty="0" err="1"/>
              <a:t>Puce</a:t>
            </a:r>
            <a:r>
              <a:rPr lang="pt-PT" dirty="0"/>
              <a:t> de </a:t>
            </a:r>
            <a:r>
              <a:rPr lang="pt-PT" dirty="0" err="1"/>
              <a:t>niveau</a:t>
            </a:r>
            <a:r>
              <a:rPr lang="pt-PT" dirty="0"/>
              <a:t> 2</a:t>
            </a:r>
          </a:p>
          <a:p>
            <a:pPr lvl="2"/>
            <a:r>
              <a:rPr lang="pt-PT" dirty="0" err="1"/>
              <a:t>Puce</a:t>
            </a:r>
            <a:r>
              <a:rPr lang="pt-PT" dirty="0"/>
              <a:t> de </a:t>
            </a:r>
            <a:r>
              <a:rPr lang="pt-PT" dirty="0" err="1"/>
              <a:t>niveau</a:t>
            </a:r>
            <a:r>
              <a:rPr lang="pt-PT" dirty="0"/>
              <a:t> 3</a:t>
            </a:r>
          </a:p>
          <a:p>
            <a:pPr lvl="3"/>
            <a:r>
              <a:rPr lang="pt-PT" dirty="0" err="1"/>
              <a:t>Puce</a:t>
            </a:r>
            <a:r>
              <a:rPr lang="pt-PT" dirty="0"/>
              <a:t> de </a:t>
            </a:r>
            <a:r>
              <a:rPr lang="pt-PT" dirty="0" err="1"/>
              <a:t>niveau</a:t>
            </a:r>
            <a:r>
              <a:rPr lang="pt-PT" dirty="0"/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14370763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EE340CD-865A-3941-8597-8696DEFB4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F86F9FB-3E9B-8D43-8D4B-4B2DD8DA5C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4D09EC4-0A5B-634D-90EC-F5ECAB803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13AB8-39BD-CB44-BF8C-4A3694344F51}" type="datetimeFigureOut">
              <a:rPr lang="fr-FR" smtClean="0"/>
              <a:t>31/10/2023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B05F33C-A3F1-8D4D-9158-DD7737B95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C6D1889-8C61-BE48-8410-134D881B1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68C5A-1828-0A41-B4D7-9EE41629A0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58231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1289161F-AB98-4E69-9CC0-6C703BE91F7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defTabSz="457200"/>
            <a:fld id="{60F8B3E9-1460-41D1-8179-A8A7B0850240}" type="slidenum">
              <a:rPr lang="fr-FR" noProof="0" smtClean="0"/>
              <a:pPr defTabSz="457200"/>
              <a:t>‹N°›</a:t>
            </a:fld>
            <a:endParaRPr lang="fr-FR" sz="1200" noProof="0">
              <a:solidFill>
                <a:srgbClr val="250E62"/>
              </a:solidFill>
              <a:latin typeface="Century Gothic"/>
            </a:endParaRPr>
          </a:p>
        </p:txBody>
      </p:sp>
      <p:sp>
        <p:nvSpPr>
          <p:cNvPr id="9" name="Espace réservé du contenu 4">
            <a:extLst>
              <a:ext uri="{FF2B5EF4-FFF2-40B4-BE49-F238E27FC236}">
                <a16:creationId xmlns:a16="http://schemas.microsoft.com/office/drawing/2014/main" id="{0FB822B3-E710-43EC-8201-3FC4166E5232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1486798" y="1677401"/>
            <a:ext cx="720000" cy="3600000"/>
          </a:xfrm>
        </p:spPr>
        <p:txBody>
          <a:bodyPr/>
          <a:lstStyle>
            <a:lvl1pPr>
              <a:spcBef>
                <a:spcPts val="1200"/>
              </a:spcBef>
              <a:defRPr sz="1400" b="1" cap="all" baseline="0">
                <a:solidFill>
                  <a:schemeClr val="accent1"/>
                </a:solidFill>
              </a:defRPr>
            </a:lvl1pPr>
            <a:lvl2pPr>
              <a:spcBef>
                <a:spcPts val="600"/>
              </a:spcBef>
              <a:defRPr sz="1200" b="0" cap="none" baseline="0"/>
            </a:lvl2pPr>
            <a:lvl3pPr marL="0" indent="0">
              <a:spcBef>
                <a:spcPts val="600"/>
              </a:spcBef>
              <a:buFont typeface="Arial" panose="020B0604020202020204" pitchFamily="34" charset="0"/>
              <a:buNone/>
              <a:defRPr sz="120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NN.</a:t>
            </a:r>
          </a:p>
          <a:p>
            <a:pPr lvl="1"/>
            <a:r>
              <a:rPr lang="fr-FR" dirty="0"/>
              <a:t>NN.N.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DB72717C-8F3F-44F7-BD32-6C49ECD39B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6798" y="1318409"/>
            <a:ext cx="4609202" cy="35899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 b="0" cap="all" baseline="0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800"/>
            </a:lvl3pPr>
            <a:lvl4pPr marL="1371600" indent="0">
              <a:buNone/>
              <a:defRPr sz="2800"/>
            </a:lvl4pPr>
            <a:lvl5pPr marL="1828800" indent="0">
              <a:buNone/>
              <a:defRPr sz="2800"/>
            </a:lvl5pPr>
          </a:lstStyle>
          <a:p>
            <a:pPr lvl="0"/>
            <a:r>
              <a:rPr lang="fr-FR" noProof="0" dirty="0"/>
              <a:t>Niveau 1 	</a:t>
            </a:r>
          </a:p>
        </p:txBody>
      </p:sp>
      <p:sp>
        <p:nvSpPr>
          <p:cNvPr id="14" name="Espace réservé du contenu 4">
            <a:extLst>
              <a:ext uri="{FF2B5EF4-FFF2-40B4-BE49-F238E27FC236}">
                <a16:creationId xmlns:a16="http://schemas.microsoft.com/office/drawing/2014/main" id="{05E570CF-BE35-4FBD-A768-EC9A51196CA6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1989718" y="1677401"/>
            <a:ext cx="4106282" cy="3600000"/>
          </a:xfrm>
        </p:spPr>
        <p:txBody>
          <a:bodyPr/>
          <a:lstStyle>
            <a:lvl1pPr>
              <a:spcBef>
                <a:spcPts val="1200"/>
              </a:spcBef>
              <a:defRPr sz="1400" b="1" cap="all" baseline="0">
                <a:solidFill>
                  <a:schemeClr val="accent1"/>
                </a:solidFill>
              </a:defRPr>
            </a:lvl1pPr>
            <a:lvl2pPr>
              <a:spcBef>
                <a:spcPts val="600"/>
              </a:spcBef>
              <a:defRPr sz="1200" b="0" cap="none" baseline="0"/>
            </a:lvl2pPr>
            <a:lvl3pPr marL="0" indent="0">
              <a:spcBef>
                <a:spcPts val="600"/>
              </a:spcBef>
              <a:buFont typeface="Arial" panose="020B0604020202020204" pitchFamily="34" charset="0"/>
              <a:buNone/>
              <a:defRPr sz="120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Niveau 1</a:t>
            </a:r>
          </a:p>
          <a:p>
            <a:pPr lvl="1"/>
            <a:r>
              <a:rPr lang="fr-FR" dirty="0"/>
              <a:t>Niveau 2</a:t>
            </a:r>
          </a:p>
        </p:txBody>
      </p:sp>
      <p:sp>
        <p:nvSpPr>
          <p:cNvPr id="15" name="Espace réservé du contenu 4">
            <a:extLst>
              <a:ext uri="{FF2B5EF4-FFF2-40B4-BE49-F238E27FC236}">
                <a16:creationId xmlns:a16="http://schemas.microsoft.com/office/drawing/2014/main" id="{1C03D4DD-78FD-48D8-9E68-59BAB7428014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406439" y="1677401"/>
            <a:ext cx="720000" cy="3600000"/>
          </a:xfrm>
        </p:spPr>
        <p:txBody>
          <a:bodyPr/>
          <a:lstStyle>
            <a:lvl1pPr>
              <a:spcBef>
                <a:spcPts val="1200"/>
              </a:spcBef>
              <a:defRPr sz="1400" b="1" cap="all" baseline="0">
                <a:solidFill>
                  <a:schemeClr val="accent1"/>
                </a:solidFill>
              </a:defRPr>
            </a:lvl1pPr>
            <a:lvl2pPr>
              <a:spcBef>
                <a:spcPts val="600"/>
              </a:spcBef>
              <a:defRPr sz="1200" b="0" cap="none" baseline="0"/>
            </a:lvl2pPr>
            <a:lvl3pPr marL="0" indent="0">
              <a:spcBef>
                <a:spcPts val="600"/>
              </a:spcBef>
              <a:buFont typeface="Arial" panose="020B0604020202020204" pitchFamily="34" charset="0"/>
              <a:buNone/>
              <a:defRPr sz="120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NN.</a:t>
            </a:r>
          </a:p>
          <a:p>
            <a:pPr lvl="1"/>
            <a:r>
              <a:rPr lang="fr-FR" dirty="0"/>
              <a:t>NN.N.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71E5942C-0901-45F3-A2C7-C838B7E5F08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06439" y="1318409"/>
            <a:ext cx="4609202" cy="35899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 b="0" cap="all" baseline="0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800"/>
            </a:lvl3pPr>
            <a:lvl4pPr marL="1371600" indent="0">
              <a:buNone/>
              <a:defRPr sz="2800"/>
            </a:lvl4pPr>
            <a:lvl5pPr marL="1828800" indent="0">
              <a:buNone/>
              <a:defRPr sz="2800"/>
            </a:lvl5pPr>
          </a:lstStyle>
          <a:p>
            <a:pPr lvl="0"/>
            <a:r>
              <a:rPr lang="fr-FR" noProof="0" dirty="0"/>
              <a:t>Niveau 1 	</a:t>
            </a:r>
          </a:p>
        </p:txBody>
      </p:sp>
      <p:sp>
        <p:nvSpPr>
          <p:cNvPr id="17" name="Espace réservé du contenu 4">
            <a:extLst>
              <a:ext uri="{FF2B5EF4-FFF2-40B4-BE49-F238E27FC236}">
                <a16:creationId xmlns:a16="http://schemas.microsoft.com/office/drawing/2014/main" id="{164A1AD2-86EA-4B0C-A85A-5FB42FBB6257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909359" y="1677401"/>
            <a:ext cx="4106282" cy="3600000"/>
          </a:xfrm>
        </p:spPr>
        <p:txBody>
          <a:bodyPr/>
          <a:lstStyle>
            <a:lvl1pPr>
              <a:spcBef>
                <a:spcPts val="1200"/>
              </a:spcBef>
              <a:defRPr sz="1400" b="1" cap="all" baseline="0">
                <a:solidFill>
                  <a:schemeClr val="accent1"/>
                </a:solidFill>
              </a:defRPr>
            </a:lvl1pPr>
            <a:lvl2pPr>
              <a:spcBef>
                <a:spcPts val="600"/>
              </a:spcBef>
              <a:defRPr sz="1200" b="0" cap="none" baseline="0"/>
            </a:lvl2pPr>
            <a:lvl3pPr marL="0" indent="0">
              <a:spcBef>
                <a:spcPts val="600"/>
              </a:spcBef>
              <a:buFont typeface="Arial" panose="020B0604020202020204" pitchFamily="34" charset="0"/>
              <a:buNone/>
              <a:defRPr sz="120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Niveau 1</a:t>
            </a:r>
          </a:p>
          <a:p>
            <a:pPr lvl="1"/>
            <a:r>
              <a:rPr lang="fr-FR" dirty="0"/>
              <a:t>Niveau 2</a:t>
            </a:r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FA67A4ED-721A-4EEA-B68F-1097C9FEC63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7999" y="328715"/>
            <a:ext cx="11133451" cy="900000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spcBef>
                <a:spcPts val="0"/>
              </a:spcBef>
              <a:buNone/>
              <a:defRPr sz="48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fr-FR" noProof="0" dirty="0"/>
              <a:t>TITRE SUR 1 ou 2 Lignes</a:t>
            </a:r>
          </a:p>
        </p:txBody>
      </p:sp>
    </p:spTree>
    <p:extLst>
      <p:ext uri="{BB962C8B-B14F-4D97-AF65-F5344CB8AC3E}">
        <p14:creationId xmlns:p14="http://schemas.microsoft.com/office/powerpoint/2010/main" val="6572564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98295" y="3091959"/>
            <a:ext cx="9000000" cy="1080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200" b="0" cap="none" baseline="0">
                <a:solidFill>
                  <a:schemeClr val="accent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noProof="0" dirty="0"/>
              <a:t>Sous-titre sur 1 ligne 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1598295" y="925602"/>
            <a:ext cx="9000000" cy="216000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L="0" indent="0" algn="ctr">
              <a:buNone/>
              <a:defRPr sz="3200" b="1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fr-FR" noProof="0" dirty="0"/>
              <a:t>TITRE DE VOTRE INTERCALAIRE sur 1 ligne 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FB8792C-E8CF-4050-97EE-7F2284261F2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>
            <a:noAutofit/>
          </a:bodyPr>
          <a:lstStyle/>
          <a:p>
            <a:pPr defTabSz="457200"/>
            <a:fld id="{60F8B3E9-1460-41D1-8179-A8A7B0850240}" type="slidenum">
              <a:rPr lang="fr-FR" noProof="0" smtClean="0"/>
              <a:pPr defTabSz="457200"/>
              <a:t>‹N°›</a:t>
            </a:fld>
            <a:endParaRPr lang="fr-FR" sz="1200" noProof="0">
              <a:solidFill>
                <a:srgbClr val="250E62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5778424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FB8792C-E8CF-4050-97EE-7F2284261F2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>
            <a:noAutofit/>
          </a:bodyPr>
          <a:lstStyle/>
          <a:p>
            <a:pPr defTabSz="457200"/>
            <a:fld id="{60F8B3E9-1460-41D1-8179-A8A7B0850240}" type="slidenum">
              <a:rPr lang="fr-FR" noProof="0" smtClean="0"/>
              <a:pPr defTabSz="457200"/>
              <a:t>‹N°›</a:t>
            </a:fld>
            <a:endParaRPr lang="fr-FR" sz="1200" noProof="0">
              <a:solidFill>
                <a:srgbClr val="250E62"/>
              </a:solidFill>
              <a:latin typeface="Century Gothic"/>
            </a:endParaRPr>
          </a:p>
        </p:txBody>
      </p:sp>
      <p:sp>
        <p:nvSpPr>
          <p:cNvPr id="8" name="Espace réservé pour une image  8">
            <a:extLst>
              <a:ext uri="{FF2B5EF4-FFF2-40B4-BE49-F238E27FC236}">
                <a16:creationId xmlns:a16="http://schemas.microsoft.com/office/drawing/2014/main" id="{9FF778A6-BE81-49B1-945A-4D3AB0507198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590549" y="684224"/>
            <a:ext cx="5505451" cy="5558810"/>
          </a:xfrm>
          <a:prstGeom prst="rect">
            <a:avLst/>
          </a:prstGeom>
        </p:spPr>
        <p:txBody>
          <a:bodyPr anchor="ctr"/>
          <a:lstStyle>
            <a:lvl1pPr algn="ctr">
              <a:defRPr sz="1400" b="0" cap="none" baseline="0"/>
            </a:lvl1pPr>
          </a:lstStyle>
          <a:p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57536" y="3573568"/>
            <a:ext cx="5148000" cy="1080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3200" b="0" cap="none" baseline="0">
                <a:solidFill>
                  <a:schemeClr val="accent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noProof="0" dirty="0"/>
              <a:t>Sous-titre sur 1 ligne 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6457536" y="1407211"/>
            <a:ext cx="5148000" cy="216000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L="0" indent="0" algn="l">
              <a:buNone/>
              <a:defRPr sz="3200" b="1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fr-FR" noProof="0" dirty="0"/>
              <a:t>TITRE DE VOTRE INTERCALAIRE sur 1 ligne </a:t>
            </a:r>
          </a:p>
        </p:txBody>
      </p:sp>
    </p:spTree>
    <p:extLst>
      <p:ext uri="{BB962C8B-B14F-4D97-AF65-F5344CB8AC3E}">
        <p14:creationId xmlns:p14="http://schemas.microsoft.com/office/powerpoint/2010/main" val="34163810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EE340CD-865A-3941-8597-8696DEFB4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F86F9FB-3E9B-8D43-8D4B-4B2DD8DA5C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4D09EC4-0A5B-634D-90EC-F5ECAB803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13AB8-39BD-CB44-BF8C-4A3694344F51}" type="datetimeFigureOut">
              <a:rPr lang="fr-FR" smtClean="0"/>
              <a:t>31/10/2023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B05F33C-A3F1-8D4D-9158-DD7737B95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C6D1889-8C61-BE48-8410-134D881B1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68C5A-1828-0A41-B4D7-9EE41629A0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8339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sur 1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CB340BEF-A9E7-4374-B069-6782ABA31574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1485876" y="1314192"/>
            <a:ext cx="10116000" cy="432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Niveau 1</a:t>
            </a:r>
          </a:p>
          <a:p>
            <a:pPr lvl="1"/>
            <a:r>
              <a:rPr lang="fr-FR" dirty="0"/>
              <a:t>Niveau 2</a:t>
            </a:r>
          </a:p>
          <a:p>
            <a:pPr lvl="2"/>
            <a:r>
              <a:rPr lang="fr-FR" dirty="0"/>
              <a:t>Niveau 3</a:t>
            </a:r>
          </a:p>
          <a:p>
            <a:pPr lvl="3"/>
            <a:r>
              <a:rPr lang="fr-FR" dirty="0"/>
              <a:t>Niveau 4</a:t>
            </a:r>
          </a:p>
          <a:p>
            <a:pPr lvl="4"/>
            <a:r>
              <a:rPr lang="fr-FR" dirty="0"/>
              <a:t>Niveau 5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86189" y="345600"/>
            <a:ext cx="10116000" cy="360000"/>
          </a:xfrm>
          <a:prstGeom prst="rect">
            <a:avLst/>
          </a:prstGeom>
        </p:spPr>
        <p:txBody>
          <a:bodyPr vert="horz"/>
          <a:lstStyle>
            <a:lvl1pPr algn="l">
              <a:defRPr sz="1800" b="1" cap="all" baseline="0">
                <a:solidFill>
                  <a:schemeClr val="tx1"/>
                </a:solidFill>
              </a:defRPr>
            </a:lvl1pPr>
          </a:lstStyle>
          <a:p>
            <a:r>
              <a:rPr lang="fr-FR" noProof="0" dirty="0"/>
              <a:t>TITRE sur 1 ligne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486189" y="630000"/>
            <a:ext cx="10116000" cy="396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0" cap="none" baseline="0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800"/>
            </a:lvl3pPr>
            <a:lvl4pPr marL="1371600" indent="0">
              <a:buNone/>
              <a:defRPr sz="2800"/>
            </a:lvl4pPr>
            <a:lvl5pPr marL="1828800" indent="0">
              <a:buNone/>
              <a:defRPr sz="2800"/>
            </a:lvl5pPr>
          </a:lstStyle>
          <a:p>
            <a:pPr lvl="0"/>
            <a:r>
              <a:rPr lang="fr-FR" noProof="0" dirty="0"/>
              <a:t>Sous-titre sur 1 ou 2 lignes 	</a:t>
            </a:r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1289161F-AB98-4E69-9CC0-6C703BE91F7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defTabSz="457200"/>
            <a:fld id="{60F8B3E9-1460-41D1-8179-A8A7B0850240}" type="slidenum">
              <a:rPr lang="fr-FR" noProof="0" smtClean="0"/>
              <a:pPr defTabSz="457200"/>
              <a:t>‹N°›</a:t>
            </a:fld>
            <a:endParaRPr lang="fr-FR" sz="1200" noProof="0">
              <a:solidFill>
                <a:srgbClr val="250E62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9982134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sur 1 colonn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CB340BEF-A9E7-4374-B069-6782ABA31574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1485866" y="1314000"/>
            <a:ext cx="5148000" cy="432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Niveau 1</a:t>
            </a:r>
          </a:p>
          <a:p>
            <a:pPr lvl="1"/>
            <a:r>
              <a:rPr lang="fr-FR" dirty="0"/>
              <a:t>Niveau 2</a:t>
            </a:r>
          </a:p>
          <a:p>
            <a:pPr lvl="2"/>
            <a:r>
              <a:rPr lang="fr-FR" dirty="0"/>
              <a:t>Niveau 3</a:t>
            </a:r>
          </a:p>
          <a:p>
            <a:pPr lvl="3"/>
            <a:r>
              <a:rPr lang="fr-FR" dirty="0"/>
              <a:t>Niveau 4</a:t>
            </a:r>
          </a:p>
          <a:p>
            <a:pPr lvl="4"/>
            <a:r>
              <a:rPr lang="fr-FR" dirty="0"/>
              <a:t>Niveau 5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85866" y="345600"/>
            <a:ext cx="10116000" cy="360000"/>
          </a:xfrm>
          <a:prstGeom prst="rect">
            <a:avLst/>
          </a:prstGeom>
        </p:spPr>
        <p:txBody>
          <a:bodyPr vert="horz"/>
          <a:lstStyle>
            <a:lvl1pPr algn="l">
              <a:defRPr sz="1800" b="1" cap="all" baseline="0">
                <a:solidFill>
                  <a:schemeClr val="tx1"/>
                </a:solidFill>
              </a:defRPr>
            </a:lvl1pPr>
          </a:lstStyle>
          <a:p>
            <a:r>
              <a:rPr lang="fr-FR" noProof="0" dirty="0"/>
              <a:t>TITRE sur 1 ligne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485866" y="630000"/>
            <a:ext cx="10116000" cy="396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0" cap="none" baseline="0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800"/>
            </a:lvl3pPr>
            <a:lvl4pPr marL="1371600" indent="0">
              <a:buNone/>
              <a:defRPr sz="2800"/>
            </a:lvl4pPr>
            <a:lvl5pPr marL="1828800" indent="0">
              <a:buNone/>
              <a:defRPr sz="2800"/>
            </a:lvl5pPr>
          </a:lstStyle>
          <a:p>
            <a:pPr lvl="0"/>
            <a:r>
              <a:rPr lang="fr-FR" noProof="0" dirty="0"/>
              <a:t>Sous-titre sur 1 ou 2 lignes 	</a:t>
            </a:r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1289161F-AB98-4E69-9CC0-6C703BE91F7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defTabSz="457200"/>
            <a:fld id="{60F8B3E9-1460-41D1-8179-A8A7B0850240}" type="slidenum">
              <a:rPr lang="fr-FR" noProof="0" smtClean="0"/>
              <a:pPr defTabSz="457200"/>
              <a:t>‹N°›</a:t>
            </a:fld>
            <a:endParaRPr lang="fr-FR" sz="1200" noProof="0">
              <a:solidFill>
                <a:srgbClr val="250E62"/>
              </a:solidFill>
              <a:latin typeface="Century Gothic"/>
            </a:endParaRP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1420DAF6-8DF8-425B-A055-A12CBA9FA02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777038" y="1413987"/>
            <a:ext cx="4824828" cy="4829046"/>
          </a:xfrm>
        </p:spPr>
        <p:txBody>
          <a:bodyPr anchor="ctr"/>
          <a:lstStyle>
            <a:lvl1pPr algn="ctr">
              <a:defRPr sz="1400" b="0" cap="none" baseline="0"/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03730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avec 1 phrase en exer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1013" y="345600"/>
            <a:ext cx="11124000" cy="360000"/>
          </a:xfrm>
          <a:prstGeom prst="rect">
            <a:avLst/>
          </a:prstGeom>
        </p:spPr>
        <p:txBody>
          <a:bodyPr vert="horz"/>
          <a:lstStyle>
            <a:lvl1pPr algn="l">
              <a:defRPr sz="1800" b="1" cap="all" baseline="0">
                <a:solidFill>
                  <a:schemeClr val="tx1"/>
                </a:solidFill>
              </a:defRPr>
            </a:lvl1pPr>
          </a:lstStyle>
          <a:p>
            <a:r>
              <a:rPr lang="fr-FR" noProof="0" dirty="0"/>
              <a:t>TITRE sur 1 ligne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81004" y="630000"/>
            <a:ext cx="11124000" cy="360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0" cap="none" baseline="0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800"/>
            </a:lvl3pPr>
            <a:lvl4pPr marL="1371600" indent="0">
              <a:buNone/>
              <a:defRPr sz="2800"/>
            </a:lvl4pPr>
            <a:lvl5pPr marL="1828800" indent="0">
              <a:buNone/>
              <a:defRPr sz="2800"/>
            </a:lvl5pPr>
          </a:lstStyle>
          <a:p>
            <a:pPr lvl="0"/>
            <a:r>
              <a:rPr lang="fr-FR" noProof="0" dirty="0"/>
              <a:t>Sous-titre sur 1 ligne</a:t>
            </a:r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1289161F-AB98-4E69-9CC0-6C703BE91F7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defTabSz="457200"/>
            <a:fld id="{60F8B3E9-1460-41D1-8179-A8A7B0850240}" type="slidenum">
              <a:rPr lang="fr-FR" noProof="0" smtClean="0"/>
              <a:pPr defTabSz="457200"/>
              <a:t>‹N°›</a:t>
            </a:fld>
            <a:endParaRPr lang="fr-FR" sz="1200" noProof="0">
              <a:solidFill>
                <a:srgbClr val="250E62"/>
              </a:solidFill>
              <a:latin typeface="Century Gothic"/>
            </a:endParaRP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1420DAF6-8DF8-425B-A055-A12CBA9FA02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590549" y="1231900"/>
            <a:ext cx="9001125" cy="4471499"/>
          </a:xfrm>
        </p:spPr>
        <p:txBody>
          <a:bodyPr anchor="ctr"/>
          <a:lstStyle>
            <a:lvl1pPr algn="ctr">
              <a:defRPr sz="1400" b="0" cap="none" baseline="0"/>
            </a:lvl1pPr>
          </a:lstStyle>
          <a:p>
            <a:endParaRPr lang="fr-FR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CB340BEF-A9E7-4374-B069-6782ABA31574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7544000" y="1757649"/>
            <a:ext cx="4057450" cy="3420000"/>
          </a:xfrm>
          <a:solidFill>
            <a:schemeClr val="accent1"/>
          </a:solidFill>
        </p:spPr>
        <p:txBody>
          <a:bodyPr lIns="360000" tIns="360000" rIns="360000" bIns="360000" anchor="ctr"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Niveau 1</a:t>
            </a:r>
          </a:p>
          <a:p>
            <a:pPr lvl="1"/>
            <a:r>
              <a:rPr lang="fr-FR" dirty="0"/>
              <a:t>Niveau 2</a:t>
            </a:r>
          </a:p>
          <a:p>
            <a:pPr lvl="2"/>
            <a:r>
              <a:rPr lang="fr-FR" dirty="0"/>
              <a:t>Niveau 3</a:t>
            </a:r>
          </a:p>
          <a:p>
            <a:pPr lvl="3"/>
            <a:r>
              <a:rPr lang="fr-FR" dirty="0"/>
              <a:t>Niveau 4</a:t>
            </a:r>
          </a:p>
          <a:p>
            <a:pPr lvl="4"/>
            <a:r>
              <a:rPr lang="fr-FR" dirty="0"/>
              <a:t>Niveau 5</a:t>
            </a:r>
          </a:p>
        </p:txBody>
      </p:sp>
    </p:spTree>
    <p:extLst>
      <p:ext uri="{BB962C8B-B14F-4D97-AF65-F5344CB8AC3E}">
        <p14:creationId xmlns:p14="http://schemas.microsoft.com/office/powerpoint/2010/main" val="27058237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sur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CB340BEF-A9E7-4374-B069-6782ABA31574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1485876" y="1314000"/>
            <a:ext cx="4957450" cy="432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Niveau 1</a:t>
            </a:r>
          </a:p>
          <a:p>
            <a:pPr lvl="1"/>
            <a:r>
              <a:rPr lang="fr-FR" dirty="0"/>
              <a:t>Niveau 2</a:t>
            </a:r>
          </a:p>
          <a:p>
            <a:pPr lvl="2"/>
            <a:r>
              <a:rPr lang="fr-FR" dirty="0"/>
              <a:t>Niveau 3</a:t>
            </a:r>
          </a:p>
          <a:p>
            <a:pPr lvl="3"/>
            <a:r>
              <a:rPr lang="fr-FR" dirty="0"/>
              <a:t>Niveau 4</a:t>
            </a:r>
          </a:p>
          <a:p>
            <a:pPr lvl="4"/>
            <a:r>
              <a:rPr lang="fr-FR" dirty="0"/>
              <a:t>Niveau 5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86189" y="345600"/>
            <a:ext cx="10116000" cy="360000"/>
          </a:xfrm>
          <a:prstGeom prst="rect">
            <a:avLst/>
          </a:prstGeom>
        </p:spPr>
        <p:txBody>
          <a:bodyPr vert="horz"/>
          <a:lstStyle>
            <a:lvl1pPr algn="l">
              <a:defRPr sz="1800" b="1" cap="all" baseline="0">
                <a:solidFill>
                  <a:schemeClr val="tx1"/>
                </a:solidFill>
              </a:defRPr>
            </a:lvl1pPr>
          </a:lstStyle>
          <a:p>
            <a:r>
              <a:rPr lang="fr-FR" noProof="0" dirty="0"/>
              <a:t>TITRE sur 1 ligne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486189" y="630000"/>
            <a:ext cx="10116000" cy="396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0" cap="none" baseline="0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800"/>
            </a:lvl3pPr>
            <a:lvl4pPr marL="1371600" indent="0">
              <a:buNone/>
              <a:defRPr sz="2800"/>
            </a:lvl4pPr>
            <a:lvl5pPr marL="1828800" indent="0">
              <a:buNone/>
              <a:defRPr sz="2800"/>
            </a:lvl5pPr>
          </a:lstStyle>
          <a:p>
            <a:pPr lvl="0"/>
            <a:r>
              <a:rPr lang="fr-FR" noProof="0" dirty="0"/>
              <a:t>Sous-titre sur 1 ou 2 lignes 	</a:t>
            </a:r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1289161F-AB98-4E69-9CC0-6C703BE91F7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defTabSz="457200"/>
            <a:fld id="{60F8B3E9-1460-41D1-8179-A8A7B0850240}" type="slidenum">
              <a:rPr lang="fr-FR" noProof="0" smtClean="0"/>
              <a:pPr defTabSz="457200"/>
              <a:t>‹N°›</a:t>
            </a:fld>
            <a:endParaRPr lang="fr-FR" sz="1200" noProof="0">
              <a:solidFill>
                <a:srgbClr val="250E62"/>
              </a:solidFill>
              <a:latin typeface="Century Gothic"/>
            </a:endParaRPr>
          </a:p>
        </p:txBody>
      </p:sp>
      <p:sp>
        <p:nvSpPr>
          <p:cNvPr id="10" name="Espace réservé du contenu 4">
            <a:extLst>
              <a:ext uri="{FF2B5EF4-FFF2-40B4-BE49-F238E27FC236}">
                <a16:creationId xmlns:a16="http://schemas.microsoft.com/office/drawing/2014/main" id="{B44AB0DE-1608-4FC4-9BAA-37B905EB7571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6644000" y="1314000"/>
            <a:ext cx="4957450" cy="432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Niveau 1</a:t>
            </a:r>
          </a:p>
          <a:p>
            <a:pPr lvl="1"/>
            <a:r>
              <a:rPr lang="fr-FR" dirty="0"/>
              <a:t>Niveau 2</a:t>
            </a:r>
          </a:p>
          <a:p>
            <a:pPr lvl="2"/>
            <a:r>
              <a:rPr lang="fr-FR" dirty="0"/>
              <a:t>Niveau 3</a:t>
            </a:r>
          </a:p>
          <a:p>
            <a:pPr lvl="3"/>
            <a:r>
              <a:rPr lang="fr-FR" dirty="0"/>
              <a:t>Niveau 4</a:t>
            </a:r>
          </a:p>
          <a:p>
            <a:pPr lvl="4"/>
            <a:r>
              <a:rPr lang="fr-FR" dirty="0"/>
              <a:t>Niveau 5</a:t>
            </a:r>
          </a:p>
        </p:txBody>
      </p:sp>
    </p:spTree>
    <p:extLst>
      <p:ext uri="{BB962C8B-B14F-4D97-AF65-F5344CB8AC3E}">
        <p14:creationId xmlns:p14="http://schemas.microsoft.com/office/powerpoint/2010/main" val="14728049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numéro hiérarchique N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85876" y="418409"/>
            <a:ext cx="10115574" cy="6480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1800" b="1" cap="all" baseline="0">
                <a:solidFill>
                  <a:schemeClr val="tx1"/>
                </a:solidFill>
              </a:defRPr>
            </a:lvl1pPr>
          </a:lstStyle>
          <a:p>
            <a:r>
              <a:rPr lang="fr-FR" noProof="0" dirty="0"/>
              <a:t>TITRE SUR 1 ou 2 Lignes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68000" y="328715"/>
            <a:ext cx="1260000" cy="900000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spcBef>
                <a:spcPts val="0"/>
              </a:spcBef>
              <a:buNone/>
              <a:defRPr sz="48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fr-FR" noProof="0" dirty="0"/>
              <a:t>N.</a:t>
            </a:r>
          </a:p>
        </p:txBody>
      </p:sp>
      <p:sp>
        <p:nvSpPr>
          <p:cNvPr id="12" name="Espace réservé du texte 7">
            <a:extLst>
              <a:ext uri="{FF2B5EF4-FFF2-40B4-BE49-F238E27FC236}">
                <a16:creationId xmlns:a16="http://schemas.microsoft.com/office/drawing/2014/main" id="{9A2D45B9-CBEC-470C-82A4-3F27DE90982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85900" y="1313999"/>
            <a:ext cx="10115550" cy="432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Niveau 1</a:t>
            </a:r>
          </a:p>
          <a:p>
            <a:pPr lvl="1"/>
            <a:r>
              <a:rPr lang="fr-FR" dirty="0"/>
              <a:t>Niveau 2</a:t>
            </a:r>
          </a:p>
          <a:p>
            <a:pPr lvl="2"/>
            <a:r>
              <a:rPr lang="fr-FR" dirty="0"/>
              <a:t>Niveau 3</a:t>
            </a:r>
          </a:p>
          <a:p>
            <a:pPr lvl="3"/>
            <a:r>
              <a:rPr lang="fr-FR" dirty="0"/>
              <a:t>Niveau 4</a:t>
            </a:r>
          </a:p>
          <a:p>
            <a:pPr lvl="4"/>
            <a:r>
              <a:rPr lang="fr-FR" dirty="0"/>
              <a:t>Niveau 5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B852F55A-E7EE-48A4-97E3-59C34A762833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defTabSz="457200"/>
            <a:fld id="{60F8B3E9-1460-41D1-8179-A8A7B0850240}" type="slidenum">
              <a:rPr lang="fr-FR" smtClean="0"/>
              <a:pPr defTabSz="45720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66744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numéro hiérarchique N°1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85876" y="418409"/>
            <a:ext cx="10115574" cy="6480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1800" b="1" cap="all" baseline="0">
                <a:solidFill>
                  <a:schemeClr val="tx1"/>
                </a:solidFill>
              </a:defRPr>
            </a:lvl1pPr>
          </a:lstStyle>
          <a:p>
            <a:r>
              <a:rPr lang="fr-FR" noProof="0" dirty="0"/>
              <a:t>TITRE SUR 1 ou 2 Lignes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68000" y="328715"/>
            <a:ext cx="1260000" cy="900000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spcBef>
                <a:spcPts val="0"/>
              </a:spcBef>
              <a:buNone/>
              <a:defRPr sz="48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fr-FR" noProof="0" dirty="0"/>
              <a:t>N.</a:t>
            </a:r>
          </a:p>
        </p:txBody>
      </p:sp>
      <p:sp>
        <p:nvSpPr>
          <p:cNvPr id="12" name="Espace réservé du texte 7">
            <a:extLst>
              <a:ext uri="{FF2B5EF4-FFF2-40B4-BE49-F238E27FC236}">
                <a16:creationId xmlns:a16="http://schemas.microsoft.com/office/drawing/2014/main" id="{9A2D45B9-CBEC-470C-82A4-3F27DE90982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85900" y="1313999"/>
            <a:ext cx="5148000" cy="432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Niveau 1</a:t>
            </a:r>
          </a:p>
          <a:p>
            <a:pPr lvl="1"/>
            <a:r>
              <a:rPr lang="fr-FR" dirty="0"/>
              <a:t>Niveau 2</a:t>
            </a:r>
          </a:p>
          <a:p>
            <a:pPr lvl="2"/>
            <a:r>
              <a:rPr lang="fr-FR" dirty="0"/>
              <a:t>Niveau 3</a:t>
            </a:r>
          </a:p>
          <a:p>
            <a:pPr lvl="3"/>
            <a:r>
              <a:rPr lang="fr-FR" dirty="0"/>
              <a:t>Niveau 4</a:t>
            </a:r>
          </a:p>
          <a:p>
            <a:pPr lvl="4"/>
            <a:r>
              <a:rPr lang="fr-FR" dirty="0"/>
              <a:t>Niveau 5</a:t>
            </a:r>
          </a:p>
        </p:txBody>
      </p:sp>
      <p:sp>
        <p:nvSpPr>
          <p:cNvPr id="15" name="Espace réservé pour une image  8">
            <a:extLst>
              <a:ext uri="{FF2B5EF4-FFF2-40B4-BE49-F238E27FC236}">
                <a16:creationId xmlns:a16="http://schemas.microsoft.com/office/drawing/2014/main" id="{29B880E6-68A1-4834-89FC-8F7CBC3D34C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777038" y="1413987"/>
            <a:ext cx="4824412" cy="4829046"/>
          </a:xfrm>
        </p:spPr>
        <p:txBody>
          <a:bodyPr anchor="ctr"/>
          <a:lstStyle>
            <a:lvl1pPr algn="ctr">
              <a:defRPr sz="1400" b="0" cap="none" baseline="0"/>
            </a:lvl1pPr>
          </a:lstStyle>
          <a:p>
            <a:endParaRPr lang="fr-FR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3B394FDA-47CB-490D-8B76-0D8F87BAD47A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pPr defTabSz="457200"/>
            <a:fld id="{60F8B3E9-1460-41D1-8179-A8A7B0850240}" type="slidenum">
              <a:rPr lang="fr-FR" smtClean="0"/>
              <a:pPr defTabSz="45720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754124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numéro hiérarchique N°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3">
            <a:extLst>
              <a:ext uri="{FF2B5EF4-FFF2-40B4-BE49-F238E27FC236}">
                <a16:creationId xmlns:a16="http://schemas.microsoft.com/office/drawing/2014/main" id="{4EF4705C-099C-4ECE-8465-56E53B1E041B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1638274" y="1314000"/>
            <a:ext cx="9959844" cy="432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 dirty="0"/>
              <a:t>niveau 1</a:t>
            </a:r>
          </a:p>
          <a:p>
            <a:pPr lvl="1"/>
            <a:r>
              <a:rPr lang="fr-FR" dirty="0"/>
              <a:t>Niveau 2</a:t>
            </a:r>
          </a:p>
          <a:p>
            <a:pPr lvl="2"/>
            <a:r>
              <a:rPr lang="fr-FR" dirty="0"/>
              <a:t>Niveau 3</a:t>
            </a:r>
          </a:p>
          <a:p>
            <a:pPr lvl="3"/>
            <a:r>
              <a:rPr lang="fr-FR" dirty="0"/>
              <a:t>Niveau 4</a:t>
            </a:r>
          </a:p>
          <a:p>
            <a:pPr lvl="4"/>
            <a:r>
              <a:rPr lang="fr-FR" dirty="0"/>
              <a:t>Niveau 5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38274" y="285059"/>
            <a:ext cx="9959846" cy="6480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1400" b="1" cap="all" baseline="0">
                <a:solidFill>
                  <a:schemeClr val="tx1"/>
                </a:solidFill>
              </a:defRPr>
            </a:lvl1pPr>
          </a:lstStyle>
          <a:p>
            <a:r>
              <a:rPr lang="fr-FR" noProof="0" dirty="0"/>
              <a:t>TITRE SUR 1 ou 2 Lignes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79998" y="328715"/>
            <a:ext cx="1620000" cy="720000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spcBef>
                <a:spcPts val="0"/>
              </a:spcBef>
              <a:buNone/>
              <a:defRPr sz="37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fr-FR" noProof="0" dirty="0"/>
              <a:t>N.N.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4E23D4E2-4FC3-49C1-9C54-D04E7E945740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 defTabSz="457200"/>
            <a:fld id="{60F8B3E9-1460-41D1-8179-A8A7B0850240}" type="slidenum">
              <a:rPr lang="fr-FR" smtClean="0"/>
              <a:pPr defTabSz="45720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223184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numéro hiérarchique N°2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3">
            <a:extLst>
              <a:ext uri="{FF2B5EF4-FFF2-40B4-BE49-F238E27FC236}">
                <a16:creationId xmlns:a16="http://schemas.microsoft.com/office/drawing/2014/main" id="{4EF4705C-099C-4ECE-8465-56E53B1E041B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1638273" y="1314000"/>
            <a:ext cx="5040000" cy="432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 dirty="0"/>
              <a:t>niveau 1</a:t>
            </a:r>
          </a:p>
          <a:p>
            <a:pPr lvl="1"/>
            <a:r>
              <a:rPr lang="fr-FR" dirty="0"/>
              <a:t>Niveau 2</a:t>
            </a:r>
          </a:p>
          <a:p>
            <a:pPr lvl="2"/>
            <a:r>
              <a:rPr lang="fr-FR" dirty="0"/>
              <a:t>Niveau 3</a:t>
            </a:r>
          </a:p>
          <a:p>
            <a:pPr lvl="3"/>
            <a:r>
              <a:rPr lang="fr-FR" dirty="0"/>
              <a:t>Niveau 4</a:t>
            </a:r>
          </a:p>
          <a:p>
            <a:pPr lvl="4"/>
            <a:r>
              <a:rPr lang="fr-FR" dirty="0"/>
              <a:t>Niveau 5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38274" y="285059"/>
            <a:ext cx="9959846" cy="6480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1400" b="1" cap="all" baseline="0">
                <a:solidFill>
                  <a:schemeClr val="tx1"/>
                </a:solidFill>
              </a:defRPr>
            </a:lvl1pPr>
          </a:lstStyle>
          <a:p>
            <a:r>
              <a:rPr lang="fr-FR" noProof="0" dirty="0"/>
              <a:t>TITRE SUR 1 ou 2 Lignes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79998" y="328715"/>
            <a:ext cx="1620000" cy="720000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spcBef>
                <a:spcPts val="0"/>
              </a:spcBef>
              <a:buNone/>
              <a:defRPr sz="37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fr-FR" noProof="0" dirty="0"/>
              <a:t>N.N.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4E23D4E2-4FC3-49C1-9C54-D04E7E945740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 defTabSz="457200"/>
            <a:fld id="{60F8B3E9-1460-41D1-8179-A8A7B0850240}" type="slidenum">
              <a:rPr lang="fr-FR" smtClean="0"/>
              <a:pPr defTabSz="457200"/>
              <a:t>‹N°›</a:t>
            </a:fld>
            <a:endParaRPr lang="fr-FR" dirty="0"/>
          </a:p>
        </p:txBody>
      </p:sp>
      <p:sp>
        <p:nvSpPr>
          <p:cNvPr id="12" name="Espace réservé pour une image  8">
            <a:extLst>
              <a:ext uri="{FF2B5EF4-FFF2-40B4-BE49-F238E27FC236}">
                <a16:creationId xmlns:a16="http://schemas.microsoft.com/office/drawing/2014/main" id="{0F90DD57-60AE-4E45-B034-76FFCDF8C84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777038" y="1413986"/>
            <a:ext cx="4821082" cy="4829047"/>
          </a:xfrm>
        </p:spPr>
        <p:txBody>
          <a:bodyPr anchor="ctr"/>
          <a:lstStyle>
            <a:lvl1pPr algn="ctr">
              <a:defRPr sz="1400" b="0" cap="none" baseline="0"/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2776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graphique 3">
            <a:extLst>
              <a:ext uri="{FF2B5EF4-FFF2-40B4-BE49-F238E27FC236}">
                <a16:creationId xmlns:a16="http://schemas.microsoft.com/office/drawing/2014/main" id="{1C3FF844-3203-428E-8F04-B6880A4ECE70}"/>
              </a:ext>
            </a:extLst>
          </p:cNvPr>
          <p:cNvSpPr>
            <a:spLocks noGrp="1"/>
          </p:cNvSpPr>
          <p:nvPr>
            <p:ph type="chart" sz="quarter" idx="20"/>
          </p:nvPr>
        </p:nvSpPr>
        <p:spPr>
          <a:xfrm>
            <a:off x="1485901" y="1234790"/>
            <a:ext cx="5940000" cy="4608000"/>
          </a:xfrm>
        </p:spPr>
        <p:txBody>
          <a:bodyPr anchor="ctr"/>
          <a:lstStyle>
            <a:lvl1pPr algn="ctr">
              <a:defRPr sz="1400" b="0" cap="none" baseline="0"/>
            </a:lvl1pPr>
          </a:lstStyle>
          <a:p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85876" y="418409"/>
            <a:ext cx="10115574" cy="6480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1800" b="1" cap="all" baseline="0">
                <a:solidFill>
                  <a:schemeClr val="tx1"/>
                </a:solidFill>
              </a:defRPr>
            </a:lvl1pPr>
          </a:lstStyle>
          <a:p>
            <a:r>
              <a:rPr lang="fr-FR" noProof="0" dirty="0"/>
              <a:t>TITRE SUR 1 ou 2 Lignes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68000" y="328715"/>
            <a:ext cx="1260000" cy="900000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spcBef>
                <a:spcPts val="0"/>
              </a:spcBef>
              <a:buNone/>
              <a:defRPr sz="48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fr-FR" noProof="0" dirty="0"/>
              <a:t>N.</a:t>
            </a:r>
          </a:p>
        </p:txBody>
      </p:sp>
      <p:sp>
        <p:nvSpPr>
          <p:cNvPr id="12" name="Espace réservé du texte 7">
            <a:extLst>
              <a:ext uri="{FF2B5EF4-FFF2-40B4-BE49-F238E27FC236}">
                <a16:creationId xmlns:a16="http://schemas.microsoft.com/office/drawing/2014/main" id="{9A2D45B9-CBEC-470C-82A4-3F27DE90982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544000" y="1234800"/>
            <a:ext cx="4057450" cy="4608000"/>
          </a:xfrm>
        </p:spPr>
        <p:txBody>
          <a:bodyPr anchor="ctr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Niveau 1</a:t>
            </a:r>
          </a:p>
          <a:p>
            <a:pPr lvl="1"/>
            <a:r>
              <a:rPr lang="fr-FR" dirty="0"/>
              <a:t>Niveau 2</a:t>
            </a:r>
          </a:p>
          <a:p>
            <a:pPr lvl="2"/>
            <a:r>
              <a:rPr lang="fr-FR" dirty="0"/>
              <a:t>Niveau 3</a:t>
            </a:r>
          </a:p>
          <a:p>
            <a:pPr lvl="3"/>
            <a:r>
              <a:rPr lang="fr-FR" dirty="0"/>
              <a:t>Niveau 4</a:t>
            </a:r>
          </a:p>
          <a:p>
            <a:pPr lvl="4"/>
            <a:r>
              <a:rPr lang="fr-FR" dirty="0"/>
              <a:t>Niveau 5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AC06EC0E-53C4-4058-9380-283F870D7E21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pPr defTabSz="457200"/>
            <a:fld id="{60F8B3E9-1460-41D1-8179-A8A7B0850240}" type="slidenum">
              <a:rPr lang="fr-FR" smtClean="0"/>
              <a:pPr defTabSz="45720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448088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ableau 7">
            <a:extLst>
              <a:ext uri="{FF2B5EF4-FFF2-40B4-BE49-F238E27FC236}">
                <a16:creationId xmlns:a16="http://schemas.microsoft.com/office/drawing/2014/main" id="{95C77C18-A8BE-48A2-9EE2-087302DD3B75}"/>
              </a:ext>
            </a:extLst>
          </p:cNvPr>
          <p:cNvSpPr>
            <a:spLocks noGrp="1"/>
          </p:cNvSpPr>
          <p:nvPr>
            <p:ph type="tbl" sz="quarter" idx="21"/>
          </p:nvPr>
        </p:nvSpPr>
        <p:spPr>
          <a:xfrm>
            <a:off x="1485900" y="1234790"/>
            <a:ext cx="5940000" cy="4608000"/>
          </a:xfrm>
        </p:spPr>
        <p:txBody>
          <a:bodyPr anchor="ctr"/>
          <a:lstStyle>
            <a:lvl1pPr algn="ctr">
              <a:defRPr sz="1400" b="0" cap="none" baseline="0"/>
            </a:lvl1pPr>
          </a:lstStyle>
          <a:p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85876" y="418409"/>
            <a:ext cx="10115574" cy="6480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1800" b="1" cap="all" baseline="0">
                <a:solidFill>
                  <a:schemeClr val="tx1"/>
                </a:solidFill>
              </a:defRPr>
            </a:lvl1pPr>
          </a:lstStyle>
          <a:p>
            <a:r>
              <a:rPr lang="fr-FR" noProof="0" dirty="0"/>
              <a:t>TITRE SUR 1 ou 2 Lignes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68000" y="328715"/>
            <a:ext cx="1260000" cy="900000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spcBef>
                <a:spcPts val="0"/>
              </a:spcBef>
              <a:buNone/>
              <a:defRPr sz="48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fr-FR" noProof="0" dirty="0"/>
              <a:t>N.</a:t>
            </a:r>
          </a:p>
        </p:txBody>
      </p:sp>
      <p:sp>
        <p:nvSpPr>
          <p:cNvPr id="12" name="Espace réservé du texte 7">
            <a:extLst>
              <a:ext uri="{FF2B5EF4-FFF2-40B4-BE49-F238E27FC236}">
                <a16:creationId xmlns:a16="http://schemas.microsoft.com/office/drawing/2014/main" id="{9A2D45B9-CBEC-470C-82A4-3F27DE90982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544000" y="1234800"/>
            <a:ext cx="4057450" cy="4608000"/>
          </a:xfrm>
        </p:spPr>
        <p:txBody>
          <a:bodyPr anchor="ctr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Niveau 1</a:t>
            </a:r>
          </a:p>
          <a:p>
            <a:pPr lvl="1"/>
            <a:r>
              <a:rPr lang="fr-FR" dirty="0"/>
              <a:t>Niveau 2</a:t>
            </a:r>
          </a:p>
          <a:p>
            <a:pPr lvl="2"/>
            <a:r>
              <a:rPr lang="fr-FR" dirty="0"/>
              <a:t>Niveau 3</a:t>
            </a:r>
          </a:p>
          <a:p>
            <a:pPr lvl="3"/>
            <a:r>
              <a:rPr lang="fr-FR" dirty="0"/>
              <a:t>Niveau 4</a:t>
            </a:r>
          </a:p>
          <a:p>
            <a:pPr lvl="4"/>
            <a:r>
              <a:rPr lang="fr-FR" dirty="0"/>
              <a:t>Niveau 5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67DF547-6E8E-41E1-866D-6FA371BE645A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pPr defTabSz="457200"/>
            <a:fld id="{60F8B3E9-1460-41D1-8179-A8A7B0850240}" type="slidenum">
              <a:rPr lang="fr-FR" smtClean="0"/>
              <a:pPr defTabSz="45720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299999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C6F09B-12B6-CA40-B4DD-74BB0A962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BC7B487-168C-CE42-8403-F5556D2288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4371C0F-A89A-054D-96FA-B39ED6A87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13AB8-39BD-CB44-BF8C-4A3694344F51}" type="datetimeFigureOut">
              <a:rPr lang="fr-FR" smtClean="0"/>
              <a:t>31/10/2023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E8EF068-E94B-7C40-85D1-82067DBB9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068BDF6-D3C4-5348-80CC-0D4FFF6ED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68C5A-1828-0A41-B4D7-9EE41629A0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22339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">
  <p:cSld name="Section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9"/>
          <p:cNvSpPr txBox="1">
            <a:spLocks noGrp="1"/>
          </p:cNvSpPr>
          <p:nvPr>
            <p:ph type="title"/>
          </p:nvPr>
        </p:nvSpPr>
        <p:spPr>
          <a:xfrm>
            <a:off x="654844" y="2268141"/>
            <a:ext cx="10882313" cy="2321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00"/>
              <a:buFont typeface="Helvetica Neue"/>
              <a:buNone/>
              <a:defRPr sz="5765" b="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19"/>
          <p:cNvSpPr txBox="1">
            <a:spLocks noGrp="1"/>
          </p:cNvSpPr>
          <p:nvPr>
            <p:ph type="sldNum" idx="12"/>
          </p:nvPr>
        </p:nvSpPr>
        <p:spPr>
          <a:xfrm>
            <a:off x="5953188" y="6301136"/>
            <a:ext cx="279274" cy="383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914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914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914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914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914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914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914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914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914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0451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AND_BODY_1">
  <p:cSld name="TITLE_AND_BODY_1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g175d7a9e810_0_95"/>
          <p:cNvSpPr txBox="1">
            <a:spLocks noGrp="1"/>
          </p:cNvSpPr>
          <p:nvPr>
            <p:ph type="title"/>
          </p:nvPr>
        </p:nvSpPr>
        <p:spPr>
          <a:xfrm>
            <a:off x="415600" y="593366"/>
            <a:ext cx="11360813" cy="763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g175d7a9e810_0_9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13" cy="4555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321457" lvl="0" indent="-325476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SzPts val="3690"/>
              <a:buChar char="•"/>
              <a:defRPr/>
            </a:lvl1pPr>
            <a:lvl2pPr marL="642915" lvl="1" indent="-325476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SzPts val="3690"/>
              <a:buChar char="•"/>
              <a:defRPr/>
            </a:lvl2pPr>
            <a:lvl3pPr marL="964372" lvl="2" indent="-325475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SzPts val="3690"/>
              <a:buChar char="•"/>
              <a:defRPr/>
            </a:lvl3pPr>
            <a:lvl4pPr marL="1285829" lvl="3" indent="-325475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SzPts val="3690"/>
              <a:buChar char="•"/>
              <a:defRPr/>
            </a:lvl4pPr>
            <a:lvl5pPr marL="1607287" lvl="4" indent="-325475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SzPts val="3690"/>
              <a:buChar char="•"/>
              <a:defRPr/>
            </a:lvl5pPr>
            <a:lvl6pPr marL="1928744" lvl="5" indent="-325475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SzPts val="3690"/>
              <a:buChar char="•"/>
              <a:defRPr/>
            </a:lvl6pPr>
            <a:lvl7pPr marL="2250201" lvl="6" indent="-325475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SzPts val="3690"/>
              <a:buChar char="•"/>
              <a:defRPr/>
            </a:lvl7pPr>
            <a:lvl8pPr marL="2571659" lvl="7" indent="-325475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SzPts val="3690"/>
              <a:buChar char="•"/>
              <a:defRPr/>
            </a:lvl8pPr>
            <a:lvl9pPr marL="2893116" lvl="8" indent="-325476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SzPts val="3690"/>
              <a:buChar char="•"/>
              <a:defRPr/>
            </a:lvl9pPr>
          </a:lstStyle>
          <a:p>
            <a:endParaRPr/>
          </a:p>
        </p:txBody>
      </p:sp>
      <p:sp>
        <p:nvSpPr>
          <p:cNvPr id="19" name="Google Shape;19;g175d7a9e810_0_95"/>
          <p:cNvSpPr txBox="1">
            <a:spLocks noGrp="1"/>
          </p:cNvSpPr>
          <p:nvPr>
            <p:ph type="sldNum" idx="12"/>
          </p:nvPr>
        </p:nvSpPr>
        <p:spPr>
          <a:xfrm>
            <a:off x="11296611" y="6187187"/>
            <a:ext cx="731531" cy="243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914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914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914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914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914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914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914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914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914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0591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dre du jour">
  <p:cSld name="Ordre du jou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1"/>
          <p:cNvSpPr txBox="1">
            <a:spLocks noGrp="1"/>
          </p:cNvSpPr>
          <p:nvPr>
            <p:ph type="title"/>
          </p:nvPr>
        </p:nvSpPr>
        <p:spPr>
          <a:xfrm>
            <a:off x="654844" y="312539"/>
            <a:ext cx="10882313" cy="71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1"/>
          <p:cNvSpPr txBox="1">
            <a:spLocks noGrp="1"/>
          </p:cNvSpPr>
          <p:nvPr>
            <p:ph type="body" idx="1"/>
          </p:nvPr>
        </p:nvSpPr>
        <p:spPr>
          <a:xfrm>
            <a:off x="654844" y="991195"/>
            <a:ext cx="10882313" cy="472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321457" lvl="0" indent="-16072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Helvetica Neue"/>
              <a:buNone/>
              <a:defRPr sz="2672" b="1"/>
            </a:lvl1pPr>
            <a:lvl2pPr marL="642915" lvl="1" indent="-259577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964372" lvl="2" indent="-259577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1285829" lvl="3" indent="-259577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1607287" lvl="4" indent="-259577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1928744" lvl="5" indent="-259577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2250201" lvl="6" indent="-259577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2571659" lvl="7" indent="-259577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2893116" lvl="8" indent="-259577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21"/>
          <p:cNvSpPr txBox="1">
            <a:spLocks noGrp="1"/>
          </p:cNvSpPr>
          <p:nvPr>
            <p:ph type="body" idx="2"/>
          </p:nvPr>
        </p:nvSpPr>
        <p:spPr>
          <a:xfrm>
            <a:off x="654844" y="2080617"/>
            <a:ext cx="10882313" cy="428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321457" lvl="0" indent="-160729" algn="l">
              <a:lnSpc>
                <a:spcPct val="90000"/>
              </a:lnSpc>
              <a:spcBef>
                <a:spcPts val="914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Helvetica Neue"/>
              <a:buNone/>
              <a:defRPr sz="2672"/>
            </a:lvl1pPr>
            <a:lvl2pPr marL="642915" lvl="1" indent="-160729" algn="l">
              <a:lnSpc>
                <a:spcPct val="90000"/>
              </a:lnSpc>
              <a:spcBef>
                <a:spcPts val="914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Helvetica Neue"/>
              <a:buNone/>
              <a:defRPr sz="2672"/>
            </a:lvl2pPr>
            <a:lvl3pPr marL="964372" lvl="2" indent="-160729" algn="l">
              <a:lnSpc>
                <a:spcPct val="90000"/>
              </a:lnSpc>
              <a:spcBef>
                <a:spcPts val="914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Helvetica Neue"/>
              <a:buNone/>
              <a:defRPr sz="2672"/>
            </a:lvl3pPr>
            <a:lvl4pPr marL="1285829" lvl="3" indent="-160729" algn="l">
              <a:lnSpc>
                <a:spcPct val="90000"/>
              </a:lnSpc>
              <a:spcBef>
                <a:spcPts val="914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Helvetica Neue"/>
              <a:buNone/>
              <a:defRPr sz="2672"/>
            </a:lvl4pPr>
            <a:lvl5pPr marL="1607287" lvl="4" indent="-160729" algn="l">
              <a:lnSpc>
                <a:spcPct val="90000"/>
              </a:lnSpc>
              <a:spcBef>
                <a:spcPts val="914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Helvetica Neue"/>
              <a:buNone/>
              <a:defRPr sz="2672"/>
            </a:lvl5pPr>
            <a:lvl6pPr marL="1928744" lvl="5" indent="-259577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2250201" lvl="6" indent="-259577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2571659" lvl="7" indent="-259577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2893116" lvl="8" indent="-259577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21"/>
          <p:cNvSpPr txBox="1">
            <a:spLocks noGrp="1"/>
          </p:cNvSpPr>
          <p:nvPr>
            <p:ph type="sldNum" idx="12"/>
          </p:nvPr>
        </p:nvSpPr>
        <p:spPr>
          <a:xfrm>
            <a:off x="5953188" y="6301136"/>
            <a:ext cx="279274" cy="383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914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914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914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914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914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914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914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914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914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7863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photo" type="tx">
  <p:cSld name="Titre et photo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4"/>
          <p:cNvSpPr>
            <a:spLocks noGrp="1"/>
          </p:cNvSpPr>
          <p:nvPr>
            <p:ph type="pic" idx="2"/>
          </p:nvPr>
        </p:nvSpPr>
        <p:spPr>
          <a:xfrm>
            <a:off x="-353219" y="-643987"/>
            <a:ext cx="16720924" cy="7510918"/>
          </a:xfrm>
          <a:prstGeom prst="rect">
            <a:avLst/>
          </a:prstGeom>
          <a:noFill/>
          <a:ln>
            <a:noFill/>
          </a:ln>
        </p:spPr>
      </p:sp>
      <p:sp>
        <p:nvSpPr>
          <p:cNvPr id="45" name="Google Shape;45;p14"/>
          <p:cNvSpPr txBox="1">
            <a:spLocks noGrp="1"/>
          </p:cNvSpPr>
          <p:nvPr>
            <p:ph type="title"/>
          </p:nvPr>
        </p:nvSpPr>
        <p:spPr>
          <a:xfrm>
            <a:off x="654844" y="3643312"/>
            <a:ext cx="10882313" cy="2321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00"/>
              <a:buFont typeface="Helvetica Neue"/>
              <a:buNone/>
              <a:defRPr sz="5765"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4"/>
          <p:cNvSpPr txBox="1">
            <a:spLocks noGrp="1"/>
          </p:cNvSpPr>
          <p:nvPr>
            <p:ph type="body" idx="1"/>
          </p:nvPr>
        </p:nvSpPr>
        <p:spPr>
          <a:xfrm>
            <a:off x="654844" y="5929313"/>
            <a:ext cx="10882313" cy="484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321457" lvl="0" indent="-16072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Helvetica Neue"/>
              <a:buNone/>
              <a:defRPr sz="2672" b="1"/>
            </a:lvl1pPr>
            <a:lvl2pPr marL="642915" lvl="1" indent="-16072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Helvetica Neue"/>
              <a:buNone/>
              <a:defRPr sz="2672" b="1"/>
            </a:lvl2pPr>
            <a:lvl3pPr marL="964372" lvl="2" indent="-16072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Helvetica Neue"/>
              <a:buNone/>
              <a:defRPr sz="2672" b="1"/>
            </a:lvl3pPr>
            <a:lvl4pPr marL="1285829" lvl="3" indent="-16072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Helvetica Neue"/>
              <a:buNone/>
              <a:defRPr sz="2672" b="1"/>
            </a:lvl4pPr>
            <a:lvl5pPr marL="1607287" lvl="4" indent="-16072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Helvetica Neue"/>
              <a:buNone/>
              <a:defRPr sz="2672" b="1"/>
            </a:lvl5pPr>
            <a:lvl6pPr marL="1928744" lvl="5" indent="-259577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2250201" lvl="6" indent="-259577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2571659" lvl="7" indent="-259577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2893116" lvl="8" indent="-259577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14"/>
          <p:cNvSpPr txBox="1">
            <a:spLocks noGrp="1"/>
          </p:cNvSpPr>
          <p:nvPr>
            <p:ph type="body" idx="3"/>
          </p:nvPr>
        </p:nvSpPr>
        <p:spPr>
          <a:xfrm>
            <a:off x="654844" y="401836"/>
            <a:ext cx="10882313" cy="324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321457" lvl="0" indent="-16072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4"/>
              <a:buFont typeface="Helvetica Neue"/>
              <a:buNone/>
              <a:defRPr sz="1620" b="1"/>
            </a:lvl1pPr>
            <a:lvl2pPr marL="642915" lvl="1" indent="-259577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964372" lvl="2" indent="-259577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1285829" lvl="3" indent="-259577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1607287" lvl="4" indent="-259577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1928744" lvl="5" indent="-259577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2250201" lvl="6" indent="-259577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2571659" lvl="7" indent="-259577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2893116" lvl="8" indent="-259577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14"/>
          <p:cNvSpPr txBox="1">
            <a:spLocks noGrp="1"/>
          </p:cNvSpPr>
          <p:nvPr>
            <p:ph type="sldNum" idx="12"/>
          </p:nvPr>
        </p:nvSpPr>
        <p:spPr>
          <a:xfrm>
            <a:off x="5953124" y="6301136"/>
            <a:ext cx="279275" cy="383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914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914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914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914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914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914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914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914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914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6790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utre titre et photo">
  <p:cSld name="Autre titre et photo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5"/>
          <p:cNvSpPr>
            <a:spLocks noGrp="1"/>
          </p:cNvSpPr>
          <p:nvPr>
            <p:ph type="pic" idx="2"/>
          </p:nvPr>
        </p:nvSpPr>
        <p:spPr>
          <a:xfrm>
            <a:off x="4986684" y="348257"/>
            <a:ext cx="7072313" cy="6173479"/>
          </a:xfrm>
          <a:prstGeom prst="rect">
            <a:avLst/>
          </a:prstGeom>
          <a:noFill/>
          <a:ln>
            <a:noFill/>
          </a:ln>
        </p:spPr>
      </p:sp>
      <p:sp>
        <p:nvSpPr>
          <p:cNvPr id="51" name="Google Shape;51;p15"/>
          <p:cNvSpPr txBox="1">
            <a:spLocks noGrp="1"/>
          </p:cNvSpPr>
          <p:nvPr>
            <p:ph type="body" idx="1"/>
          </p:nvPr>
        </p:nvSpPr>
        <p:spPr>
          <a:xfrm>
            <a:off x="654844" y="3518297"/>
            <a:ext cx="4786313" cy="2843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321457" lvl="0" indent="-16072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Helvetica Neue"/>
              <a:buNone/>
              <a:defRPr sz="2672" b="1"/>
            </a:lvl1pPr>
            <a:lvl2pPr marL="642915" lvl="1" indent="-16072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Helvetica Neue"/>
              <a:buNone/>
              <a:defRPr sz="2672" b="1"/>
            </a:lvl2pPr>
            <a:lvl3pPr marL="964372" lvl="2" indent="-16072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Helvetica Neue"/>
              <a:buNone/>
              <a:defRPr sz="2672" b="1"/>
            </a:lvl3pPr>
            <a:lvl4pPr marL="1285829" lvl="3" indent="-16072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Helvetica Neue"/>
              <a:buNone/>
              <a:defRPr sz="2672" b="1"/>
            </a:lvl4pPr>
            <a:lvl5pPr marL="1607287" lvl="4" indent="-16072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Helvetica Neue"/>
              <a:buNone/>
              <a:defRPr sz="2672" b="1"/>
            </a:lvl5pPr>
            <a:lvl6pPr marL="1928744" lvl="5" indent="-259577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2250201" lvl="6" indent="-259577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2571659" lvl="7" indent="-259577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2893116" lvl="8" indent="-259577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15"/>
          <p:cNvSpPr txBox="1">
            <a:spLocks noGrp="1"/>
          </p:cNvSpPr>
          <p:nvPr>
            <p:ph type="title"/>
          </p:nvPr>
        </p:nvSpPr>
        <p:spPr>
          <a:xfrm>
            <a:off x="654844" y="486938"/>
            <a:ext cx="4786313" cy="3084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5"/>
          <p:cNvSpPr txBox="1">
            <a:spLocks noGrp="1"/>
          </p:cNvSpPr>
          <p:nvPr>
            <p:ph type="sldNum" idx="12"/>
          </p:nvPr>
        </p:nvSpPr>
        <p:spPr>
          <a:xfrm>
            <a:off x="5953188" y="6301136"/>
            <a:ext cx="279274" cy="383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914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914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914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914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914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914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914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914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914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83578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puces">
  <p:cSld name="Titre et puces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6"/>
          <p:cNvSpPr txBox="1">
            <a:spLocks noGrp="1"/>
          </p:cNvSpPr>
          <p:nvPr>
            <p:ph type="body" idx="1"/>
          </p:nvPr>
        </p:nvSpPr>
        <p:spPr>
          <a:xfrm>
            <a:off x="654844" y="2080617"/>
            <a:ext cx="10882313" cy="428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321457" lvl="0" indent="-259577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1pPr>
            <a:lvl2pPr marL="642915" lvl="1" indent="-259577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964372" lvl="2" indent="-259577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1285829" lvl="3" indent="-259577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1607287" lvl="4" indent="-259577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1928744" lvl="5" indent="-259577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2250201" lvl="6" indent="-259577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2571659" lvl="7" indent="-259577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2893116" lvl="8" indent="-259577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16"/>
          <p:cNvSpPr txBox="1">
            <a:spLocks noGrp="1"/>
          </p:cNvSpPr>
          <p:nvPr>
            <p:ph type="body" idx="2"/>
          </p:nvPr>
        </p:nvSpPr>
        <p:spPr>
          <a:xfrm>
            <a:off x="654844" y="993500"/>
            <a:ext cx="10882313" cy="472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321457" lvl="0" indent="-16072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Helvetica Neue"/>
              <a:buNone/>
              <a:defRPr sz="2672" b="1"/>
            </a:lvl1pPr>
            <a:lvl2pPr marL="642915" lvl="1" indent="-259577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964372" lvl="2" indent="-259577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1285829" lvl="3" indent="-259577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1607287" lvl="4" indent="-259577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1928744" lvl="5" indent="-259577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2250201" lvl="6" indent="-259577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2571659" lvl="7" indent="-259577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2893116" lvl="8" indent="-259577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16"/>
          <p:cNvSpPr txBox="1">
            <a:spLocks noGrp="1"/>
          </p:cNvSpPr>
          <p:nvPr>
            <p:ph type="title"/>
          </p:nvPr>
        </p:nvSpPr>
        <p:spPr>
          <a:xfrm>
            <a:off x="654844" y="309562"/>
            <a:ext cx="10882313" cy="714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6"/>
          <p:cNvSpPr txBox="1">
            <a:spLocks noGrp="1"/>
          </p:cNvSpPr>
          <p:nvPr>
            <p:ph type="sldNum" idx="12"/>
          </p:nvPr>
        </p:nvSpPr>
        <p:spPr>
          <a:xfrm>
            <a:off x="5953188" y="6301136"/>
            <a:ext cx="279274" cy="383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914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914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914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914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914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914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914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914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914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37701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, puces et photo">
  <p:cSld name="Titre, puces et photo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8"/>
          <p:cNvSpPr>
            <a:spLocks noGrp="1"/>
          </p:cNvSpPr>
          <p:nvPr>
            <p:ph type="pic" idx="2"/>
          </p:nvPr>
        </p:nvSpPr>
        <p:spPr>
          <a:xfrm>
            <a:off x="5786438" y="419696"/>
            <a:ext cx="6045398" cy="6045398"/>
          </a:xfrm>
          <a:prstGeom prst="rect">
            <a:avLst/>
          </a:prstGeom>
          <a:noFill/>
          <a:ln>
            <a:noFill/>
          </a:ln>
        </p:spPr>
      </p:sp>
      <p:sp>
        <p:nvSpPr>
          <p:cNvPr id="61" name="Google Shape;61;p18"/>
          <p:cNvSpPr txBox="1">
            <a:spLocks noGrp="1"/>
          </p:cNvSpPr>
          <p:nvPr>
            <p:ph type="title"/>
          </p:nvPr>
        </p:nvSpPr>
        <p:spPr>
          <a:xfrm>
            <a:off x="654844" y="312539"/>
            <a:ext cx="4786313" cy="71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8"/>
          <p:cNvSpPr txBox="1">
            <a:spLocks noGrp="1"/>
          </p:cNvSpPr>
          <p:nvPr>
            <p:ph type="body" idx="1"/>
          </p:nvPr>
        </p:nvSpPr>
        <p:spPr>
          <a:xfrm>
            <a:off x="654844" y="993500"/>
            <a:ext cx="4786313" cy="472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321457" lvl="0" indent="-16072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82"/>
              <a:buFont typeface="Helvetica Neue"/>
              <a:buNone/>
              <a:defRPr sz="2378" b="1"/>
            </a:lvl1pPr>
            <a:lvl2pPr marL="642915" lvl="1" indent="-259577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964372" lvl="2" indent="-259577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1285829" lvl="3" indent="-259577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1607287" lvl="4" indent="-259577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1928744" lvl="5" indent="-259577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2250201" lvl="6" indent="-259577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2571659" lvl="7" indent="-259577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2893116" lvl="8" indent="-259577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18"/>
          <p:cNvSpPr txBox="1">
            <a:spLocks noGrp="1"/>
          </p:cNvSpPr>
          <p:nvPr>
            <p:ph type="body" idx="3"/>
          </p:nvPr>
        </p:nvSpPr>
        <p:spPr>
          <a:xfrm>
            <a:off x="654844" y="2447013"/>
            <a:ext cx="4786313" cy="3932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321457" lvl="0" indent="-259577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1pPr>
            <a:lvl2pPr marL="642915" lvl="1" indent="-259577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964372" lvl="2" indent="-259577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1285829" lvl="3" indent="-259577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1607287" lvl="4" indent="-259577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1928744" lvl="5" indent="-259577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2250201" lvl="6" indent="-259577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2571659" lvl="7" indent="-259577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2893116" lvl="8" indent="-259577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18"/>
          <p:cNvSpPr txBox="1">
            <a:spLocks noGrp="1"/>
          </p:cNvSpPr>
          <p:nvPr>
            <p:ph type="sldNum" idx="12"/>
          </p:nvPr>
        </p:nvSpPr>
        <p:spPr>
          <a:xfrm>
            <a:off x="5953188" y="6301136"/>
            <a:ext cx="279274" cy="383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914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914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914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914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914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914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914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914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914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53880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seulement">
  <p:cSld name="Titre seulemen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654844" y="309562"/>
            <a:ext cx="10882313" cy="714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654844" y="993500"/>
            <a:ext cx="10882313" cy="472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321457" lvl="0" indent="-16072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Helvetica Neue"/>
              <a:buNone/>
              <a:defRPr sz="2672" b="1"/>
            </a:lvl1pPr>
            <a:lvl2pPr marL="642915" lvl="1" indent="-259577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964372" lvl="2" indent="-259577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1285829" lvl="3" indent="-259577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1607287" lvl="4" indent="-259577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1928744" lvl="5" indent="-259577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2250201" lvl="6" indent="-259577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2571659" lvl="7" indent="-259577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2893116" lvl="8" indent="-259577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sldNum" idx="12"/>
          </p:nvPr>
        </p:nvSpPr>
        <p:spPr>
          <a:xfrm>
            <a:off x="5953188" y="6301136"/>
            <a:ext cx="279274" cy="383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914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914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914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914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914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914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914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914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914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99214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éclaration">
  <p:cSld name="Déclaration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2"/>
          <p:cNvSpPr txBox="1">
            <a:spLocks noGrp="1"/>
          </p:cNvSpPr>
          <p:nvPr>
            <p:ph type="body" idx="1"/>
          </p:nvPr>
        </p:nvSpPr>
        <p:spPr>
          <a:xfrm>
            <a:off x="654844" y="2509242"/>
            <a:ext cx="10882313" cy="1840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marL="321457" lvl="0" indent="-160729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00"/>
              <a:buFont typeface="Helvetica Neue"/>
              <a:buNone/>
              <a:defRPr sz="5765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642915" lvl="1" indent="-160729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00"/>
              <a:buFont typeface="Helvetica Neue"/>
              <a:buNone/>
              <a:defRPr sz="5765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964372" lvl="2" indent="-160729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00"/>
              <a:buFont typeface="Helvetica Neue"/>
              <a:buNone/>
              <a:defRPr sz="5765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285829" lvl="3" indent="-160729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00"/>
              <a:buFont typeface="Helvetica Neue"/>
              <a:buNone/>
              <a:defRPr sz="5765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607287" lvl="4" indent="-160729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00"/>
              <a:buFont typeface="Helvetica Neue"/>
              <a:buNone/>
              <a:defRPr sz="5765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1928744" lvl="5" indent="-259577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2250201" lvl="6" indent="-259577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2571659" lvl="7" indent="-259577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2893116" lvl="8" indent="-259577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2"/>
          <p:cNvSpPr txBox="1">
            <a:spLocks noGrp="1"/>
          </p:cNvSpPr>
          <p:nvPr>
            <p:ph type="sldNum" idx="12"/>
          </p:nvPr>
        </p:nvSpPr>
        <p:spPr>
          <a:xfrm>
            <a:off x="5953188" y="6301136"/>
            <a:ext cx="279274" cy="383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914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914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914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914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914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914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914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914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914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3655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ait important">
  <p:cSld name="Fait importan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3"/>
          <p:cNvSpPr txBox="1">
            <a:spLocks noGrp="1"/>
          </p:cNvSpPr>
          <p:nvPr>
            <p:ph type="body" idx="1"/>
          </p:nvPr>
        </p:nvSpPr>
        <p:spPr>
          <a:xfrm>
            <a:off x="654844" y="4366392"/>
            <a:ext cx="10882313" cy="472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321457" lvl="0" indent="-160729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Helvetica Neue"/>
              <a:buNone/>
              <a:defRPr sz="2672" b="1"/>
            </a:lvl1pPr>
            <a:lvl2pPr marL="642915" lvl="1" indent="-259577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964372" lvl="2" indent="-259577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1285829" lvl="3" indent="-259577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1607287" lvl="4" indent="-259577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1928744" lvl="5" indent="-259577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2250201" lvl="6" indent="-259577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2571659" lvl="7" indent="-259577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2893116" lvl="8" indent="-259577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23"/>
          <p:cNvSpPr txBox="1">
            <a:spLocks noGrp="1"/>
          </p:cNvSpPr>
          <p:nvPr>
            <p:ph type="body" idx="2"/>
          </p:nvPr>
        </p:nvSpPr>
        <p:spPr>
          <a:xfrm>
            <a:off x="654844" y="702468"/>
            <a:ext cx="10882313" cy="3663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>
            <a:lvl1pPr marL="321457" lvl="0" indent="-160729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600"/>
              <a:buFont typeface="Helvetica Neue"/>
              <a:buNone/>
              <a:defRPr sz="12375" b="1"/>
            </a:lvl1pPr>
            <a:lvl2pPr marL="642915" lvl="1" indent="-160729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600"/>
              <a:buFont typeface="Helvetica Neue"/>
              <a:buNone/>
              <a:defRPr sz="12375" b="1"/>
            </a:lvl2pPr>
            <a:lvl3pPr marL="964372" lvl="2" indent="-160729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600"/>
              <a:buFont typeface="Helvetica Neue"/>
              <a:buNone/>
              <a:defRPr sz="12375" b="1"/>
            </a:lvl3pPr>
            <a:lvl4pPr marL="1285829" lvl="3" indent="-160729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600"/>
              <a:buFont typeface="Helvetica Neue"/>
              <a:buNone/>
              <a:defRPr sz="12375" b="1"/>
            </a:lvl4pPr>
            <a:lvl5pPr marL="1607287" lvl="4" indent="-160729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600"/>
              <a:buFont typeface="Helvetica Neue"/>
              <a:buNone/>
              <a:defRPr sz="12375" b="1"/>
            </a:lvl5pPr>
            <a:lvl6pPr marL="1928744" lvl="5" indent="-259577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2250201" lvl="6" indent="-259577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2571659" lvl="7" indent="-259577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2893116" lvl="8" indent="-259577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3"/>
          <p:cNvSpPr txBox="1">
            <a:spLocks noGrp="1"/>
          </p:cNvSpPr>
          <p:nvPr>
            <p:ph type="sldNum" idx="12"/>
          </p:nvPr>
        </p:nvSpPr>
        <p:spPr>
          <a:xfrm>
            <a:off x="5953188" y="6301136"/>
            <a:ext cx="279274" cy="383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914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914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914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914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914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914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914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914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914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077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543CCAF-F2C3-D842-AE7A-6E0C87C06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438480E-97F2-3A44-B7D3-F9BE945ED0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11AA6D9-E61E-244F-A737-F9A63101BB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A4347B0-D0DE-C241-908E-2B6A8CEBE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13AB8-39BD-CB44-BF8C-4A3694344F51}" type="datetimeFigureOut">
              <a:rPr lang="fr-FR" smtClean="0"/>
              <a:t>31/10/2023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DF93A32-1944-C948-ADB1-CB2671227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8A4018A-5AF5-FD40-AAA6-6FA5154F7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68C5A-1828-0A41-B4D7-9EE41629A0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799742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itation">
  <p:cSld name="Citation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4"/>
          <p:cNvSpPr txBox="1">
            <a:spLocks noGrp="1"/>
          </p:cNvSpPr>
          <p:nvPr>
            <p:ph type="body" idx="1"/>
          </p:nvPr>
        </p:nvSpPr>
        <p:spPr>
          <a:xfrm>
            <a:off x="690563" y="2616398"/>
            <a:ext cx="10810875" cy="1634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marL="321457" lvl="0" indent="-160729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None/>
              <a:defRPr sz="4219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642915" lvl="1" indent="-160729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None/>
              <a:defRPr sz="4219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964372" lvl="2" indent="-160729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None/>
              <a:defRPr sz="4219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285829" lvl="3" indent="-160729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None/>
              <a:defRPr sz="4219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607287" lvl="4" indent="-160729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None/>
              <a:defRPr sz="4219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1928744" lvl="5" indent="-259577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2250201" lvl="6" indent="-259577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2571659" lvl="7" indent="-259577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2893116" lvl="8" indent="-259577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24"/>
          <p:cNvSpPr txBox="1">
            <a:spLocks noGrp="1"/>
          </p:cNvSpPr>
          <p:nvPr>
            <p:ph type="body" idx="2"/>
          </p:nvPr>
        </p:nvSpPr>
        <p:spPr>
          <a:xfrm>
            <a:off x="1143000" y="4518422"/>
            <a:ext cx="10358438" cy="324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321457" lvl="0" indent="-16072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4"/>
              <a:buFont typeface="Helvetica Neue"/>
              <a:buNone/>
              <a:defRPr sz="1620" b="1"/>
            </a:lvl1pPr>
            <a:lvl2pPr marL="642915" lvl="1" indent="-259577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964372" lvl="2" indent="-259577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1285829" lvl="3" indent="-259577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1607287" lvl="4" indent="-259577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1928744" lvl="5" indent="-259577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2250201" lvl="6" indent="-259577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2571659" lvl="7" indent="-259577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2893116" lvl="8" indent="-259577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24"/>
          <p:cNvSpPr txBox="1">
            <a:spLocks noGrp="1"/>
          </p:cNvSpPr>
          <p:nvPr>
            <p:ph type="sldNum" idx="12"/>
          </p:nvPr>
        </p:nvSpPr>
        <p:spPr>
          <a:xfrm>
            <a:off x="5953188" y="6301136"/>
            <a:ext cx="279274" cy="383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914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914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914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914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914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914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914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914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914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77722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">
  <p:cSld name="Photo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6"/>
          <p:cNvSpPr>
            <a:spLocks noGrp="1"/>
          </p:cNvSpPr>
          <p:nvPr>
            <p:ph type="pic" idx="2"/>
          </p:nvPr>
        </p:nvSpPr>
        <p:spPr>
          <a:xfrm>
            <a:off x="-952500" y="-741164"/>
            <a:ext cx="13525500" cy="8115300"/>
          </a:xfrm>
          <a:prstGeom prst="rect">
            <a:avLst/>
          </a:prstGeom>
          <a:noFill/>
          <a:ln>
            <a:noFill/>
          </a:ln>
        </p:spPr>
      </p:sp>
      <p:sp>
        <p:nvSpPr>
          <p:cNvPr id="82" name="Google Shape;82;p26"/>
          <p:cNvSpPr txBox="1">
            <a:spLocks noGrp="1"/>
          </p:cNvSpPr>
          <p:nvPr>
            <p:ph type="sldNum" idx="12"/>
          </p:nvPr>
        </p:nvSpPr>
        <p:spPr>
          <a:xfrm>
            <a:off x="5956363" y="6301136"/>
            <a:ext cx="279274" cy="383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 sz="914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 sz="914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 sz="914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 sz="914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 sz="914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 sz="914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 sz="914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 sz="914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 sz="914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en-US" smtClean="0"/>
              <a:pPr/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52226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erge">
  <p:cSld name="Vierge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7"/>
          <p:cNvSpPr txBox="1">
            <a:spLocks noGrp="1"/>
          </p:cNvSpPr>
          <p:nvPr>
            <p:ph type="sldNum" idx="12"/>
          </p:nvPr>
        </p:nvSpPr>
        <p:spPr>
          <a:xfrm>
            <a:off x="5953188" y="6301136"/>
            <a:ext cx="279274" cy="383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914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914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914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914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914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914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914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914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914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589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ABA909-D3CD-3048-A854-CDF692EAA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964C8DD-00C0-114F-A773-B7104D4076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00094CC-51DE-EA40-A0D6-3A94F94BB8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D2BB7AB-9612-2347-9DFD-A1B46E4B91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ED4476E-7270-DC4A-9B39-62FBE0E4F2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9C4D97B3-421E-614C-A83B-651D8B1B3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13AB8-39BD-CB44-BF8C-4A3694344F51}" type="datetimeFigureOut">
              <a:rPr lang="fr-FR" smtClean="0"/>
              <a:t>31/10/2023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C2FEF85-A8FB-0443-AD15-DEBF42C23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2935B1C-4AC0-AA47-9276-2654BD37D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68C5A-1828-0A41-B4D7-9EE41629A0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9764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F2255D-077A-E54A-87C1-48010E795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0D0255C-9EB8-454C-ADA1-51E11C434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13AB8-39BD-CB44-BF8C-4A3694344F51}" type="datetimeFigureOut">
              <a:rPr lang="fr-FR" smtClean="0"/>
              <a:t>31/10/2023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50F8D55-9470-4649-9611-A6991CD5D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AD4B36A-65D4-B84D-996C-FA1C070EF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68C5A-1828-0A41-B4D7-9EE41629A0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4355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F388081-06D2-064A-B65B-B84F9F990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13AB8-39BD-CB44-BF8C-4A3694344F51}" type="datetimeFigureOut">
              <a:rPr lang="fr-FR" smtClean="0"/>
              <a:t>31/10/2023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0858D70-19CD-664E-B9A8-A404CC8FA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9F97CA4-1B22-4643-85AF-F3ED0A67C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68C5A-1828-0A41-B4D7-9EE41629A0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203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EFAEA2-84D3-E547-BBA9-BC616CC7E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0212CF1-2C4F-724A-ACFF-1B1DB0FCE6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9B10C4D-7617-F349-B69A-1CEC2C6246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B65B800-9E4C-0546-A531-EAEAA8D84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13AB8-39BD-CB44-BF8C-4A3694344F51}" type="datetimeFigureOut">
              <a:rPr lang="fr-FR" smtClean="0"/>
              <a:t>31/10/2023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B16EAD0-C4DF-324A-AFA4-D8A7E4DB2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774B571-D2D2-234B-AFBE-6C03E4AD4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68C5A-1828-0A41-B4D7-9EE41629A0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9428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072459F-2944-5249-832C-441DD2989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6F8564B-2200-C248-907A-10ACC461F5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357D9B6-C656-9141-A711-8F10A551B7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6F953BB-8F57-B047-914A-5C7485BF1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13AB8-39BD-CB44-BF8C-4A3694344F51}" type="datetimeFigureOut">
              <a:rPr lang="fr-FR" smtClean="0"/>
              <a:t>31/10/2023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EF3B6B2-A2B6-4E41-9065-3FFE1C68B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1009611-469A-C84B-9B43-8543F6FEC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68C5A-1828-0A41-B4D7-9EE41629A0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5171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image" Target="../media/image7.png"/><Relationship Id="rId2" Type="http://schemas.openxmlformats.org/officeDocument/2006/relationships/slideLayout" Target="../slideLayouts/slideLayout18.xml"/><Relationship Id="rId16" Type="http://schemas.openxmlformats.org/officeDocument/2006/relationships/image" Target="../media/image6.jpeg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35C3D95F-647F-9248-BC1D-C23181AD0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802B191-9190-3C4D-AB8D-89C6C98A54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F6052BB-69ED-014D-AB35-E5D8B4D599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013AB8-39BD-CB44-BF8C-4A3694344F51}" type="datetimeFigureOut">
              <a:rPr lang="fr-FR" smtClean="0"/>
              <a:t>31/10/2023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2542534-8102-8E4F-BF82-A83A808239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DD7499B-8CD1-C64A-AC5C-20D9730218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C68C5A-1828-0A41-B4D7-9EE41629A0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3972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esignation 1ligne_bleu.png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5" t="22158" r="6406" b="24374"/>
          <a:stretch/>
        </p:blipFill>
        <p:spPr>
          <a:xfrm>
            <a:off x="7249922" y="6376243"/>
            <a:ext cx="3934644" cy="276044"/>
          </a:xfrm>
          <a:prstGeom prst="rect">
            <a:avLst/>
          </a:prstGeom>
        </p:spPr>
      </p:pic>
      <p:pic>
        <p:nvPicPr>
          <p:cNvPr id="7" name="Picture 6" descr="bande.png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698"/>
          <a:stretch/>
        </p:blipFill>
        <p:spPr>
          <a:xfrm>
            <a:off x="0" y="0"/>
            <a:ext cx="12192000" cy="27819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11337067" y="6376244"/>
            <a:ext cx="43633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6F32C7B0-98E2-A343-B6F2-A0B5AE2167E7}" type="slidenum">
              <a:rPr lang="fr-FR" sz="1200" smtClean="0">
                <a:solidFill>
                  <a:srgbClr val="250E62"/>
                </a:solidFill>
              </a:rPr>
              <a:pPr/>
              <a:t>‹N°›</a:t>
            </a:fld>
            <a:endParaRPr lang="fr-FR" sz="1200" dirty="0">
              <a:solidFill>
                <a:srgbClr val="250E62"/>
              </a:solidFill>
            </a:endParaRPr>
          </a:p>
        </p:txBody>
      </p:sp>
      <p:sp>
        <p:nvSpPr>
          <p:cNvPr id="10" name="Date Placeholder 11"/>
          <p:cNvSpPr>
            <a:spLocks noGrp="1"/>
          </p:cNvSpPr>
          <p:nvPr>
            <p:ph type="dt" sz="half" idx="2"/>
          </p:nvPr>
        </p:nvSpPr>
        <p:spPr>
          <a:xfrm>
            <a:off x="335360" y="6376244"/>
            <a:ext cx="2844800" cy="293117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250E62"/>
                </a:solidFill>
                <a:latin typeface="Century Gothic"/>
                <a:cs typeface="Century Gothic"/>
              </a:defRPr>
            </a:lvl1pPr>
          </a:lstStyle>
          <a:p>
            <a:pPr defTabSz="457200"/>
            <a:endParaRPr lang="en-US" dirty="0"/>
          </a:p>
        </p:txBody>
      </p:sp>
      <p:sp>
        <p:nvSpPr>
          <p:cNvPr id="14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1487488" y="6376244"/>
            <a:ext cx="3860800" cy="293117"/>
          </a:xfrm>
          <a:prstGeom prst="rect">
            <a:avLst/>
          </a:prstGeom>
        </p:spPr>
        <p:txBody>
          <a:bodyPr/>
          <a:lstStyle>
            <a:lvl1pPr>
              <a:defRPr sz="1200" b="1" i="0">
                <a:solidFill>
                  <a:srgbClr val="250E62"/>
                </a:solidFill>
                <a:latin typeface="Century Gothic"/>
                <a:cs typeface="Century Gothic"/>
              </a:defRPr>
            </a:lvl1pPr>
          </a:lstStyle>
          <a:p>
            <a:pPr defTabSz="457200"/>
            <a:r>
              <a:rPr lang="fr-FR"/>
              <a:t>Séminaire SAN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299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3" b="19129"/>
          <a:stretch/>
        </p:blipFill>
        <p:spPr>
          <a:xfrm>
            <a:off x="10504230" y="6297167"/>
            <a:ext cx="1278425" cy="487681"/>
          </a:xfrm>
          <a:prstGeom prst="rect">
            <a:avLst/>
          </a:prstGeom>
        </p:spPr>
      </p:pic>
      <p:pic>
        <p:nvPicPr>
          <p:cNvPr id="13" name="Image 12" descr="Une image contenant texte&#10;&#10;Description générée automatiquement">
            <a:extLst>
              <a:ext uri="{FF2B5EF4-FFF2-40B4-BE49-F238E27FC236}">
                <a16:creationId xmlns:a16="http://schemas.microsoft.com/office/drawing/2014/main" id="{722FF655-262F-4005-A58B-5CE59DB4E1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0352" y="6348668"/>
            <a:ext cx="1797269" cy="384678"/>
          </a:xfrm>
          <a:prstGeom prst="rect">
            <a:avLst/>
          </a:prstGeom>
        </p:spPr>
      </p:pic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BC1A864-E987-4E30-8842-4B77CEE97B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85876" y="1234440"/>
            <a:ext cx="10115574" cy="45343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 dirty="0"/>
              <a:t>niveau 1</a:t>
            </a:r>
          </a:p>
          <a:p>
            <a:pPr lvl="1"/>
            <a:r>
              <a:rPr lang="fr-FR" dirty="0"/>
              <a:t>Niveau 2</a:t>
            </a:r>
          </a:p>
          <a:p>
            <a:pPr lvl="2"/>
            <a:r>
              <a:rPr lang="fr-FR" dirty="0"/>
              <a:t>Niveau 3</a:t>
            </a:r>
          </a:p>
          <a:p>
            <a:pPr lvl="3"/>
            <a:r>
              <a:rPr lang="fr-FR" dirty="0"/>
              <a:t>Niveau 4</a:t>
            </a:r>
          </a:p>
          <a:p>
            <a:pPr lvl="4"/>
            <a:r>
              <a:rPr lang="fr-FR" dirty="0"/>
              <a:t>Niveau 5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B048A995-E3BE-423A-AAB7-F6ECE5B824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26667" y="6379007"/>
            <a:ext cx="538667" cy="3240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lang="fr-FR" sz="1200" smtClean="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pPr defTabSz="457200"/>
            <a:fld id="{60F8B3E9-1460-41D1-8179-A8A7B0850240}" type="slidenum">
              <a:rPr smtClean="0"/>
              <a:pPr defTabSz="457200"/>
              <a:t>‹N°›</a:t>
            </a:fld>
            <a:endParaRPr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0F3634D-2F80-45DB-8232-5E60E27FE0D8}"/>
              </a:ext>
            </a:extLst>
          </p:cNvPr>
          <p:cNvSpPr/>
          <p:nvPr userDrawn="1"/>
        </p:nvSpPr>
        <p:spPr>
          <a:xfrm>
            <a:off x="590550" y="6243034"/>
            <a:ext cx="11012400" cy="1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3" name="Espace réservé du titre 2">
            <a:extLst>
              <a:ext uri="{FF2B5EF4-FFF2-40B4-BE49-F238E27FC236}">
                <a16:creationId xmlns:a16="http://schemas.microsoft.com/office/drawing/2014/main" id="{77C8A0CA-B988-4701-8598-BF0C1C89C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876" y="451743"/>
            <a:ext cx="10115574" cy="360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 dirty="0"/>
              <a:t>Titre sur 1 ligne</a:t>
            </a:r>
          </a:p>
        </p:txBody>
      </p:sp>
    </p:spTree>
    <p:extLst>
      <p:ext uri="{BB962C8B-B14F-4D97-AF65-F5344CB8AC3E}">
        <p14:creationId xmlns:p14="http://schemas.microsoft.com/office/powerpoint/2010/main" val="1845204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18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ts val="0"/>
        </a:spcBef>
        <a:buFont typeface="Arial" panose="020B0604020202020204" pitchFamily="34" charset="0"/>
        <a:buNone/>
        <a:defRPr sz="1600" b="1" kern="1200" cap="all" baseline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457200" rtl="0" eaLnBrk="1" latinLnBrk="0" hangingPunct="1">
        <a:spcBef>
          <a:spcPts val="600"/>
        </a:spcBef>
        <a:buClr>
          <a:schemeClr val="accent2"/>
        </a:buClr>
        <a:buFont typeface="Century Gothic" panose="020B0502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216000" indent="-216000" algn="l" defTabSz="457200" rtl="0" eaLnBrk="1" latinLnBrk="0" hangingPunct="1">
        <a:spcBef>
          <a:spcPts val="400"/>
        </a:spcBef>
        <a:buFont typeface="+mj-lt"/>
        <a:buAutoNum type="arabicPeriod"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216000" indent="-216000" algn="l" defTabSz="457200" rtl="0" eaLnBrk="1" latinLnBrk="0" hangingPunct="1">
        <a:spcBef>
          <a:spcPts val="400"/>
        </a:spcBef>
        <a:buFontTx/>
        <a:buBlip>
          <a:blip r:embed="rId17"/>
        </a:buBlip>
        <a:defRPr lang="fr-FR" sz="14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395288" indent="-179388" algn="l" defTabSz="457200" rtl="0" eaLnBrk="1" latinLnBrk="0" hangingPunct="1">
        <a:spcBef>
          <a:spcPts val="400"/>
        </a:spcBef>
        <a:buClr>
          <a:schemeClr val="tx1"/>
        </a:buClr>
        <a:buFont typeface="Century Gothic" panose="020B0502020202020204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>
            <a:spLocks noGrp="1"/>
          </p:cNvSpPr>
          <p:nvPr>
            <p:ph type="body" idx="1"/>
          </p:nvPr>
        </p:nvSpPr>
        <p:spPr>
          <a:xfrm>
            <a:off x="654844" y="2080617"/>
            <a:ext cx="10882313" cy="428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marR="0" lvl="0" indent="-462915" algn="l" rtl="0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3690"/>
              <a:buFont typeface="Helvetica Neue"/>
              <a:buChar char="•"/>
              <a:defRPr sz="3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462915" algn="l" rtl="0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3690"/>
              <a:buFont typeface="Helvetica Neue"/>
              <a:buChar char="•"/>
              <a:defRPr sz="3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462914" algn="l" rtl="0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3690"/>
              <a:buFont typeface="Helvetica Neue"/>
              <a:buChar char="•"/>
              <a:defRPr sz="3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462914" algn="l" rtl="0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3690"/>
              <a:buFont typeface="Helvetica Neue"/>
              <a:buChar char="•"/>
              <a:defRPr sz="3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462914" algn="l" rtl="0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3690"/>
              <a:buFont typeface="Helvetica Neue"/>
              <a:buChar char="•"/>
              <a:defRPr sz="3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462914" algn="l" rtl="0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3690"/>
              <a:buFont typeface="Helvetica Neue"/>
              <a:buChar char="•"/>
              <a:defRPr sz="3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462914" algn="l" rtl="0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3690"/>
              <a:buFont typeface="Helvetica Neue"/>
              <a:buChar char="•"/>
              <a:defRPr sz="3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462914" algn="l" rtl="0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3690"/>
              <a:buFont typeface="Helvetica Neue"/>
              <a:buChar char="•"/>
              <a:defRPr sz="3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462915" algn="l" rtl="0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3690"/>
              <a:buFont typeface="Helvetica Neue"/>
              <a:buChar char="•"/>
              <a:defRPr sz="3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7" name="Google Shape;7;p12"/>
          <p:cNvSpPr txBox="1">
            <a:spLocks noGrp="1"/>
          </p:cNvSpPr>
          <p:nvPr>
            <p:ph type="title"/>
          </p:nvPr>
        </p:nvSpPr>
        <p:spPr>
          <a:xfrm>
            <a:off x="654844" y="309562"/>
            <a:ext cx="10882313" cy="714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None/>
              <a:defRPr sz="60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None/>
              <a:defRPr sz="60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None/>
              <a:defRPr sz="60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None/>
              <a:defRPr sz="60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None/>
              <a:defRPr sz="60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None/>
              <a:defRPr sz="60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None/>
              <a:defRPr sz="60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None/>
              <a:defRPr sz="60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None/>
              <a:defRPr sz="60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8" name="Google Shape;8;p12"/>
          <p:cNvSpPr txBox="1">
            <a:spLocks noGrp="1"/>
          </p:cNvSpPr>
          <p:nvPr>
            <p:ph type="sldNum" idx="12"/>
          </p:nvPr>
        </p:nvSpPr>
        <p:spPr>
          <a:xfrm>
            <a:off x="5953188" y="6301136"/>
            <a:ext cx="279274" cy="383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914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914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914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914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914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914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914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914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914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en-US" smtClean="0"/>
              <a:pPr/>
              <a:t>‹N°›</a:t>
            </a:fld>
            <a:endParaRPr lang="en-US" sz="984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646646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8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8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8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8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8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8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8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8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8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8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8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8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8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8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8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8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8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8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8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8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8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8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8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8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8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8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8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4.png"/><Relationship Id="rId9" Type="http://schemas.microsoft.com/office/2007/relationships/diagramDrawing" Target="../diagrams/drawing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22.pn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23.png"/><Relationship Id="rId9" Type="http://schemas.microsoft.com/office/2007/relationships/diagramDrawing" Target="../diagrams/drawing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0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image" Target="../media/image10.jpg"/><Relationship Id="rId7" Type="http://schemas.openxmlformats.org/officeDocument/2006/relationships/image" Target="../media/image1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10" Type="http://schemas.openxmlformats.org/officeDocument/2006/relationships/image" Target="../media/image18.emf"/><Relationship Id="rId4" Type="http://schemas.openxmlformats.org/officeDocument/2006/relationships/image" Target="../media/image12.png"/><Relationship Id="rId9" Type="http://schemas.openxmlformats.org/officeDocument/2006/relationships/image" Target="../media/image1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Police, logo&#10;&#10;Description générée automatiquement">
            <a:extLst>
              <a:ext uri="{FF2B5EF4-FFF2-40B4-BE49-F238E27FC236}">
                <a16:creationId xmlns:a16="http://schemas.microsoft.com/office/drawing/2014/main" id="{977363A7-4419-92D8-ED6B-46557567DD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5191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48541" y="589124"/>
            <a:ext cx="2033032" cy="401233"/>
          </a:xfrm>
        </p:spPr>
        <p:txBody>
          <a:bodyPr/>
          <a:lstStyle/>
          <a:p>
            <a:pPr marL="0" indent="0" algn="ctr">
              <a:buNone/>
            </a:pPr>
            <a:r>
              <a:rPr lang="fr-FR" sz="1600" dirty="0"/>
              <a:t>Contexte &amp;</a:t>
            </a:r>
          </a:p>
          <a:p>
            <a:pPr marL="0" indent="0" algn="ctr">
              <a:buNone/>
            </a:pPr>
            <a:r>
              <a:rPr lang="fr-FR" sz="1600" dirty="0"/>
              <a:t> Enjeux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0" y="10951"/>
            <a:ext cx="12192000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Coopération hospitalière 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: l’appui de l’AFD via ses différents canaux de financement 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5" name="Espace réservé du contenu 2"/>
          <p:cNvSpPr txBox="1">
            <a:spLocks/>
          </p:cNvSpPr>
          <p:nvPr/>
        </p:nvSpPr>
        <p:spPr>
          <a:xfrm>
            <a:off x="2636487" y="1471357"/>
            <a:ext cx="7807615" cy="1053239"/>
          </a:xfrm>
          <a:prstGeom prst="rect">
            <a:avLst/>
          </a:prstGeom>
          <a:ln>
            <a:noFill/>
          </a:ln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3"/>
              </a:buBlip>
              <a:defRPr sz="1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Courier New"/>
              <a:buChar char="o"/>
              <a:defRPr sz="1600" kern="1200">
                <a:solidFill>
                  <a:srgbClr val="DA291C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4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Symbol" panose="05050102010706020507" pitchFamily="18" charset="2"/>
              <a:buChar char="Þ"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250E62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Contribuer à une proposition France cohérente en matière de coopération hospitalière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Symbol" panose="05050102010706020507" pitchFamily="18" charset="2"/>
              <a:buChar char="Þ"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250E62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Inscrire les initiatives de coopération hospitalière dans une démarche de 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250E62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renforcement des système de santé  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250E62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6" name="Espace réservé du contenu 2"/>
          <p:cNvSpPr txBox="1">
            <a:spLocks/>
          </p:cNvSpPr>
          <p:nvPr/>
        </p:nvSpPr>
        <p:spPr>
          <a:xfrm>
            <a:off x="248541" y="1642363"/>
            <a:ext cx="2033032" cy="401233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3"/>
              </a:buBlip>
              <a:defRPr sz="1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Courier New"/>
              <a:buChar char="o"/>
              <a:defRPr sz="1600" kern="1200">
                <a:solidFill>
                  <a:srgbClr val="DA291C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4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250E62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Objectifs 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3297164" y="2746055"/>
            <a:ext cx="5597671" cy="95410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250E62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Financement de projets de coopération hospitalière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250E62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:</a:t>
            </a: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1" i="0" u="sng" strike="noStrike" kern="1200" cap="none" spc="0" normalizeH="0" baseline="0" noProof="0" dirty="0">
                <a:ln>
                  <a:noFill/>
                </a:ln>
                <a:solidFill>
                  <a:srgbClr val="250E62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Objectif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250E62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: soutenir initiatives de coopération bilatérale </a:t>
            </a: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0" i="1" u="none" strike="noStrike" kern="1200" cap="none" spc="0" normalizeH="0" baseline="0" noProof="0" dirty="0">
                <a:ln>
                  <a:noFill/>
                </a:ln>
                <a:solidFill>
                  <a:srgbClr val="250E62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Exemple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250E62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: Réseaux partenariat Hospitaliers (RPH)  </a:t>
            </a: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250E62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31 projets / 3 M€ - 2020 </a:t>
            </a:r>
          </a:p>
        </p:txBody>
      </p:sp>
      <p:sp>
        <p:nvSpPr>
          <p:cNvPr id="13" name="Espace réservé du contenu 2"/>
          <p:cNvSpPr txBox="1">
            <a:spLocks/>
          </p:cNvSpPr>
          <p:nvPr/>
        </p:nvSpPr>
        <p:spPr>
          <a:xfrm>
            <a:off x="2636487" y="564957"/>
            <a:ext cx="8304782" cy="1053239"/>
          </a:xfrm>
          <a:prstGeom prst="rect">
            <a:avLst/>
          </a:prstGeom>
          <a:ln>
            <a:noFill/>
          </a:ln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3"/>
              </a:buBlip>
              <a:defRPr sz="1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Courier New"/>
              <a:buChar char="o"/>
              <a:defRPr sz="1600" kern="1200">
                <a:solidFill>
                  <a:srgbClr val="DA291C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4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Char char="-"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250E62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Valoriser l’excellence et l’expertise française et européenne 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Char char="-"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250E62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Renforcer l’expertise hospitalière locale et sud-sud ; 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Char char="-"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250E62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Accompagner la professionnalisation de la coopération bilatérale hospitalière  </a:t>
            </a:r>
          </a:p>
        </p:txBody>
      </p:sp>
      <p:graphicFrame>
        <p:nvGraphicFramePr>
          <p:cNvPr id="4" name="Diagramme 3"/>
          <p:cNvGraphicFramePr/>
          <p:nvPr>
            <p:extLst/>
          </p:nvPr>
        </p:nvGraphicFramePr>
        <p:xfrm>
          <a:off x="-956441" y="3015222"/>
          <a:ext cx="5436930" cy="34060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1" name="ZoneTexte 20"/>
          <p:cNvSpPr txBox="1"/>
          <p:nvPr/>
        </p:nvSpPr>
        <p:spPr>
          <a:xfrm>
            <a:off x="3790346" y="3914321"/>
            <a:ext cx="6972247" cy="95410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250E62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Financements de projets hospitaliers 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250E62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:</a:t>
            </a: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1" i="0" u="sng" strike="noStrike" kern="1200" cap="none" spc="0" normalizeH="0" baseline="0" noProof="0" dirty="0">
                <a:ln>
                  <a:noFill/>
                </a:ln>
                <a:solidFill>
                  <a:srgbClr val="250E62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Objectif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250E62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: moderniser l’offre de soins hospitalière  </a:t>
            </a: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0" i="1" u="none" strike="noStrike" kern="1200" cap="none" spc="0" normalizeH="0" baseline="0" noProof="0" dirty="0">
                <a:ln>
                  <a:noFill/>
                </a:ln>
                <a:solidFill>
                  <a:srgbClr val="250E62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Exemple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250E62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: reconstruction d’hôpitaux dans les régions centre de Tunisie   </a:t>
            </a: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250E62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2 projets  70 M€ =&gt; fin 2025 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4343854" y="5076390"/>
            <a:ext cx="7350620" cy="116955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250E62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Financements de politique publique  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250E62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:</a:t>
            </a: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1" i="0" u="sng" strike="noStrike" kern="1200" cap="none" spc="0" normalizeH="0" baseline="0" noProof="0" dirty="0">
                <a:ln>
                  <a:noFill/>
                </a:ln>
                <a:solidFill>
                  <a:srgbClr val="250E62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Objectif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250E62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: accompagner la réforme du secteur de l’offre de soins   </a:t>
            </a: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0" i="1" u="none" strike="noStrike" kern="1200" cap="none" spc="0" normalizeH="0" baseline="0" noProof="0" dirty="0">
                <a:ln>
                  <a:noFill/>
                </a:ln>
                <a:solidFill>
                  <a:srgbClr val="250E62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Exemple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250E62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: financement budgétaire d’appui aux ressources humaines en Santé (RHS)   </a:t>
            </a: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250E62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1 projet  55 M€ (en instruction)</a:t>
            </a:r>
          </a:p>
        </p:txBody>
      </p:sp>
      <p:sp>
        <p:nvSpPr>
          <p:cNvPr id="6" name="Bulle ronde 5"/>
          <p:cNvSpPr/>
          <p:nvPr/>
        </p:nvSpPr>
        <p:spPr>
          <a:xfrm>
            <a:off x="9140237" y="2228193"/>
            <a:ext cx="2358080" cy="1047754"/>
          </a:xfrm>
          <a:prstGeom prst="wedgeEllipseCallout">
            <a:avLst>
              <a:gd name="adj1" fmla="val -58449"/>
              <a:gd name="adj2" fmla="val 7223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Financement des initiatives de CP</a:t>
            </a:r>
          </a:p>
        </p:txBody>
      </p:sp>
      <p:sp>
        <p:nvSpPr>
          <p:cNvPr id="24" name="Bulle ronde 23"/>
          <p:cNvSpPr/>
          <p:nvPr/>
        </p:nvSpPr>
        <p:spPr>
          <a:xfrm>
            <a:off x="10444102" y="3318349"/>
            <a:ext cx="2042188" cy="1138037"/>
          </a:xfrm>
          <a:prstGeom prst="wedgeEllipseCallout">
            <a:avLst>
              <a:gd name="adj1" fmla="val -43740"/>
              <a:gd name="adj2" fmla="val 4414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Insertion CP dans projets intégrés</a:t>
            </a:r>
          </a:p>
        </p:txBody>
      </p:sp>
      <p:sp>
        <p:nvSpPr>
          <p:cNvPr id="25" name="Bulle ronde 24"/>
          <p:cNvSpPr/>
          <p:nvPr/>
        </p:nvSpPr>
        <p:spPr>
          <a:xfrm>
            <a:off x="9741499" y="5884884"/>
            <a:ext cx="2042188" cy="1138037"/>
          </a:xfrm>
          <a:prstGeom prst="wedgeEllipseCallout">
            <a:avLst>
              <a:gd name="adj1" fmla="val -55577"/>
              <a:gd name="adj2" fmla="val -5097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Échanges entre pairs dans dialogue PP</a:t>
            </a:r>
          </a:p>
        </p:txBody>
      </p:sp>
    </p:spTree>
    <p:extLst>
      <p:ext uri="{BB962C8B-B14F-4D97-AF65-F5344CB8AC3E}">
        <p14:creationId xmlns:p14="http://schemas.microsoft.com/office/powerpoint/2010/main" val="11891686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g19d73c52624_0_0"/>
          <p:cNvPicPr preferRelativeResize="0"/>
          <p:nvPr/>
        </p:nvPicPr>
        <p:blipFill rotWithShape="1">
          <a:blip r:embed="rId3">
            <a:alphaModFix/>
          </a:blip>
          <a:srcRect l="42497" r="50006"/>
          <a:stretch/>
        </p:blipFill>
        <p:spPr>
          <a:xfrm>
            <a:off x="0" y="1"/>
            <a:ext cx="2437764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g19d73c52624_0_0"/>
          <p:cNvPicPr preferRelativeResize="0"/>
          <p:nvPr/>
        </p:nvPicPr>
        <p:blipFill rotWithShape="1">
          <a:blip r:embed="rId4">
            <a:alphaModFix/>
          </a:blip>
          <a:srcRect l="87725" t="15040" r="2468" b="11439"/>
          <a:stretch/>
        </p:blipFill>
        <p:spPr>
          <a:xfrm>
            <a:off x="-7922" y="679761"/>
            <a:ext cx="2437764" cy="685798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3;g175dac374c7_0_19"/>
          <p:cNvSpPr txBox="1"/>
          <p:nvPr/>
        </p:nvSpPr>
        <p:spPr>
          <a:xfrm>
            <a:off x="2038350" y="-78828"/>
            <a:ext cx="9035029" cy="4991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283" tIns="64283" rIns="64283" bIns="64283" anchor="t" anchorCtr="0">
            <a:spAutoFit/>
          </a:bodyPr>
          <a:lstStyle/>
          <a:p>
            <a:pPr marL="0" marR="0" lvl="0" indent="0" algn="ctr" defTabSz="6429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Tx/>
              <a:buNone/>
              <a:tabLst/>
              <a:defRPr/>
            </a:pPr>
            <a:r>
              <a:rPr kumimoji="0" lang="en-US" sz="2400" b="1" i="0" u="sng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Coopération</a:t>
            </a:r>
            <a:r>
              <a:rPr kumimoji="0" lang="en-US" sz="240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2400" b="1" i="0" u="sng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hospitalière</a:t>
            </a:r>
            <a:r>
              <a:rPr kumimoji="0" lang="en-US" sz="240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: nous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avons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besoin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de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vous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! 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699224" y="698779"/>
            <a:ext cx="92984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429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fr-FR" sz="1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La CH : instrument essentiel pour accompagner le déploiement de la stratégie du groupe AFD   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2704138" y="3545065"/>
            <a:ext cx="87416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429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fr-FR" sz="1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Quelques thématiques en développement  pour le groupe AFD (non exhaustif) </a:t>
            </a:r>
          </a:p>
        </p:txBody>
      </p:sp>
      <p:sp>
        <p:nvSpPr>
          <p:cNvPr id="12" name="Google Shape;194;g175dac374c7_0_19"/>
          <p:cNvSpPr txBox="1"/>
          <p:nvPr/>
        </p:nvSpPr>
        <p:spPr>
          <a:xfrm>
            <a:off x="2524525" y="4212244"/>
            <a:ext cx="4711939" cy="2520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283" tIns="64283" rIns="64283" bIns="64283" anchor="t" anchorCtr="0">
            <a:spAutoFit/>
          </a:bodyPr>
          <a:lstStyle/>
          <a:p>
            <a:pPr marL="321457" marR="0" lvl="0" indent="-236628" algn="just" defTabSz="6429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700"/>
              <a:buFont typeface="Arial"/>
              <a:buChar char="●"/>
              <a:tabLst/>
              <a:defRPr/>
            </a:pPr>
            <a:r>
              <a:rPr kumimoji="0" lang="en-US" sz="1195" b="1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Accompagner</a:t>
            </a:r>
            <a:r>
              <a:rPr kumimoji="0" lang="en-US" sz="1195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le dialogue de PP sur la </a:t>
            </a:r>
            <a:r>
              <a:rPr kumimoji="0" lang="en-US" sz="1195" b="1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réforme</a:t>
            </a:r>
            <a:r>
              <a:rPr kumimoji="0" lang="en-US" sz="1195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de la </a:t>
            </a:r>
            <a:r>
              <a:rPr kumimoji="0" lang="en-US" sz="1195" b="1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gouvernance</a:t>
            </a:r>
            <a:r>
              <a:rPr kumimoji="0" lang="en-US" sz="1195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du </a:t>
            </a:r>
            <a:r>
              <a:rPr kumimoji="0" lang="en-US" sz="1195" b="1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secteur</a:t>
            </a:r>
            <a:r>
              <a:rPr kumimoji="0" lang="en-US" sz="1195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1195" b="1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hospitalier</a:t>
            </a:r>
            <a:r>
              <a:rPr kumimoji="0" lang="en-US" sz="1195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1195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: </a:t>
            </a:r>
            <a:r>
              <a:rPr kumimoji="0" lang="en-US" sz="1195" b="0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modalités</a:t>
            </a:r>
            <a:r>
              <a:rPr kumimoji="0" lang="en-US" sz="1195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de </a:t>
            </a:r>
            <a:r>
              <a:rPr kumimoji="0" lang="en-US" sz="1195" b="0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financement</a:t>
            </a:r>
            <a:r>
              <a:rPr kumimoji="0" lang="en-US" sz="1195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du </a:t>
            </a:r>
            <a:r>
              <a:rPr kumimoji="0" lang="en-US" sz="1195" b="0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secteur</a:t>
            </a:r>
            <a:r>
              <a:rPr kumimoji="0" lang="en-US" sz="1195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, </a:t>
            </a:r>
            <a:r>
              <a:rPr kumimoji="0" lang="en-US" sz="1195" b="0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autonomie</a:t>
            </a:r>
            <a:r>
              <a:rPr kumimoji="0" lang="en-US" sz="1195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des </a:t>
            </a:r>
            <a:r>
              <a:rPr kumimoji="0" lang="en-US" sz="1195" b="0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hôpitaux</a:t>
            </a:r>
            <a:r>
              <a:rPr kumimoji="0" lang="en-US" sz="1195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</a:p>
          <a:p>
            <a:pPr marL="84829" marR="0" lvl="0" indent="0" algn="just" defTabSz="6429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700"/>
              <a:buFontTx/>
              <a:buNone/>
              <a:tabLst/>
              <a:defRPr/>
            </a:pPr>
            <a:endParaRPr kumimoji="0" lang="en-US" sz="1195" b="0" i="0" u="none" strike="noStrike" kern="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321457" marR="0" lvl="0" indent="-236628" algn="just" defTabSz="6429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700"/>
              <a:buFont typeface="Arial"/>
              <a:buChar char="●"/>
              <a:tabLst/>
              <a:defRPr/>
            </a:pPr>
            <a:r>
              <a:rPr kumimoji="0" lang="fr-FR" sz="1195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Echanges entre pairs sur l’opérationnalisation, la mise en service et le maintien en fonctionnement des établissements de Santé   </a:t>
            </a:r>
          </a:p>
          <a:p>
            <a:pPr marL="84829" marR="0" lvl="0" indent="0" algn="just" defTabSz="6429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700"/>
              <a:buFontTx/>
              <a:buNone/>
              <a:tabLst/>
              <a:defRPr/>
            </a:pPr>
            <a:endParaRPr kumimoji="0" lang="fr-FR" sz="1195" b="1" i="0" u="none" strike="noStrike" kern="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321457" marR="0" lvl="0" indent="-236628" algn="just" defTabSz="6429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700"/>
              <a:buFont typeface="Arial"/>
              <a:buChar char="●"/>
              <a:tabLst/>
              <a:defRPr/>
            </a:pPr>
            <a:r>
              <a:rPr kumimoji="0" lang="fr-FR" sz="1195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Appuyer les démarches de formation initiale et continue des ressources humaines hospitalières </a:t>
            </a:r>
          </a:p>
          <a:p>
            <a:pPr marL="321457" marR="0" lvl="0" indent="-236628" algn="just" defTabSz="6429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700"/>
              <a:buFont typeface="Arial"/>
              <a:buChar char="●"/>
              <a:tabLst/>
              <a:defRPr/>
            </a:pPr>
            <a:endParaRPr kumimoji="0" lang="fr-FR" sz="1195" b="1" i="0" u="none" strike="noStrike" kern="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321457" marR="0" lvl="0" indent="-236628" algn="just" defTabSz="6429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700"/>
              <a:buFont typeface="Arial"/>
              <a:buChar char="●"/>
              <a:tabLst/>
              <a:defRPr/>
            </a:pPr>
            <a:r>
              <a:rPr kumimoji="0" lang="fr-FR" sz="1195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Favoriser les expérimentations innovantes en matière de compétence déléguée </a:t>
            </a:r>
            <a:endParaRPr kumimoji="0" lang="fr-FR" sz="984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873647" y="1385093"/>
            <a:ext cx="23204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4829" marR="0" lvl="0" indent="0" algn="just" defTabSz="6429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700"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Appui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au dialogue entre pairs et origination de </a:t>
            </a: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projets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: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identification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nouvelles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thématiques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et innovations</a:t>
            </a:r>
          </a:p>
        </p:txBody>
      </p:sp>
      <p:sp>
        <p:nvSpPr>
          <p:cNvPr id="13" name="Flèche droite 12"/>
          <p:cNvSpPr/>
          <p:nvPr/>
        </p:nvSpPr>
        <p:spPr>
          <a:xfrm>
            <a:off x="2665132" y="1452653"/>
            <a:ext cx="228412" cy="1326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429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fr-FR" sz="984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8" name="Flèche droite 17"/>
          <p:cNvSpPr/>
          <p:nvPr/>
        </p:nvSpPr>
        <p:spPr>
          <a:xfrm>
            <a:off x="9172327" y="1478580"/>
            <a:ext cx="228412" cy="1326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429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fr-FR" sz="984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6" name="Google Shape;194;g175dac374c7_0_19"/>
          <p:cNvSpPr txBox="1"/>
          <p:nvPr/>
        </p:nvSpPr>
        <p:spPr>
          <a:xfrm>
            <a:off x="9431582" y="1347556"/>
            <a:ext cx="2457233" cy="865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283" tIns="64283" rIns="64283" bIns="64283" anchor="t" anchorCtr="0">
            <a:spAutoFit/>
          </a:bodyPr>
          <a:lstStyle/>
          <a:p>
            <a:pPr marL="84829" marR="0" lvl="0" indent="0" algn="just" defTabSz="6429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700"/>
              <a:buFontTx/>
              <a:buNone/>
              <a:tabLst/>
              <a:defRPr/>
            </a:pPr>
            <a:r>
              <a:rPr kumimoji="0" lang="fr-FR" sz="1195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Mobilisation d’expertise de haut </a:t>
            </a:r>
            <a:r>
              <a:rPr kumimoji="0" lang="fr-FR" sz="1195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niveau et d’assistance technique dans l’exécution des projets du groupe AFD </a:t>
            </a:r>
            <a:endParaRPr kumimoji="0" lang="fr-FR" sz="984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aphicFrame>
        <p:nvGraphicFramePr>
          <p:cNvPr id="3" name="Diagramme 2"/>
          <p:cNvGraphicFramePr/>
          <p:nvPr>
            <p:extLst/>
          </p:nvPr>
        </p:nvGraphicFramePr>
        <p:xfrm>
          <a:off x="3140021" y="2370105"/>
          <a:ext cx="7933358" cy="12496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3333015" y="2479934"/>
            <a:ext cx="1677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Identification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6194246" y="2479934"/>
            <a:ext cx="1301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Instruction 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8750050" y="2464656"/>
            <a:ext cx="1301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Exécution  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5773583" y="1462221"/>
            <a:ext cx="3248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4829" marR="0" lvl="0" indent="0" algn="just" defTabSz="6429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700"/>
              <a:buFontTx/>
              <a:buNone/>
              <a:tabLst/>
              <a:defRPr/>
            </a:pPr>
            <a:r>
              <a:rPr kumimoji="0" lang="fr-FR" sz="12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diagnostic et évaluation des besoins: </a:t>
            </a:r>
            <a:r>
              <a: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(a) diagnostic et évaluation des besoins (b) stratégie médicale et propositions d’action  </a:t>
            </a:r>
            <a:endParaRPr kumimoji="0" lang="fr-FR" sz="1200" b="0" i="0" u="none" strike="noStrike" kern="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9" name="Flèche droite 28"/>
          <p:cNvSpPr/>
          <p:nvPr/>
        </p:nvSpPr>
        <p:spPr>
          <a:xfrm>
            <a:off x="5545171" y="1540177"/>
            <a:ext cx="228412" cy="1326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429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fr-FR" sz="984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5929756" y="2878111"/>
            <a:ext cx="2028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Cycle de projet AFD </a:t>
            </a:r>
          </a:p>
        </p:txBody>
      </p:sp>
      <p:sp>
        <p:nvSpPr>
          <p:cNvPr id="30" name="Google Shape;194;g175dac374c7_0_19"/>
          <p:cNvSpPr txBox="1"/>
          <p:nvPr/>
        </p:nvSpPr>
        <p:spPr>
          <a:xfrm>
            <a:off x="7321796" y="4294181"/>
            <a:ext cx="4711939" cy="2152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283" tIns="64283" rIns="64283" bIns="64283" anchor="t" anchorCtr="0">
            <a:spAutoFit/>
          </a:bodyPr>
          <a:lstStyle/>
          <a:p>
            <a:pPr marL="321457" marR="0" lvl="0" indent="-236628" algn="just" defTabSz="6429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700"/>
              <a:buFont typeface="Arial"/>
              <a:buChar char="●"/>
              <a:tabLst/>
              <a:defRPr/>
            </a:pPr>
            <a:r>
              <a:rPr kumimoji="0" lang="en-US" sz="1195" b="1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Accompagner</a:t>
            </a:r>
            <a:r>
              <a:rPr kumimoji="0" lang="en-US" sz="1195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les innovations medico-</a:t>
            </a:r>
            <a:r>
              <a:rPr kumimoji="0" lang="en-US" sz="1195" b="1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soignantes</a:t>
            </a:r>
            <a:r>
              <a:rPr kumimoji="0" lang="en-US" sz="1195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1195" b="1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dans</a:t>
            </a:r>
            <a:r>
              <a:rPr kumimoji="0" lang="en-US" sz="1195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la </a:t>
            </a:r>
            <a:r>
              <a:rPr kumimoji="0" lang="en-US" sz="1195" b="1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prise</a:t>
            </a:r>
            <a:r>
              <a:rPr kumimoji="0" lang="en-US" sz="1195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1195" b="1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en</a:t>
            </a:r>
            <a:r>
              <a:rPr kumimoji="0" lang="en-US" sz="1195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charge de la </a:t>
            </a:r>
            <a:r>
              <a:rPr kumimoji="0" lang="en-US" sz="1195" b="1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mère</a:t>
            </a:r>
            <a:r>
              <a:rPr kumimoji="0" lang="en-US" sz="1195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et de </a:t>
            </a:r>
            <a:r>
              <a:rPr kumimoji="0" lang="en-US" sz="1195" b="1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l’enfant</a:t>
            </a:r>
            <a:r>
              <a:rPr kumimoji="0" lang="en-US" sz="1195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endParaRPr kumimoji="0" lang="en-US" sz="1195" b="0" i="0" u="none" strike="noStrike" kern="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84829" marR="0" lvl="0" indent="0" algn="just" defTabSz="6429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700"/>
              <a:buFontTx/>
              <a:buNone/>
              <a:tabLst/>
              <a:defRPr/>
            </a:pPr>
            <a:endParaRPr kumimoji="0" lang="en-US" sz="1195" b="0" i="0" u="none" strike="noStrike" kern="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321457" marR="0" lvl="0" indent="-236628" algn="just" defTabSz="6429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700"/>
              <a:buFont typeface="Arial"/>
              <a:buChar char="●"/>
              <a:tabLst/>
              <a:defRPr/>
            </a:pPr>
            <a:r>
              <a:rPr kumimoji="0" lang="fr-FR" sz="1195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Echanges entre pairs et de bonnes pratiques sur la traitement des maladies chroniques (cancer, diabète, maladies cardio vasculaires)</a:t>
            </a:r>
          </a:p>
          <a:p>
            <a:pPr marL="84829" marR="0" lvl="0" indent="0" algn="just" defTabSz="6429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700"/>
              <a:buFontTx/>
              <a:buNone/>
              <a:tabLst/>
              <a:defRPr/>
            </a:pPr>
            <a:endParaRPr kumimoji="0" lang="fr-FR" sz="1195" b="1" i="0" u="none" strike="noStrike" kern="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321457" marR="0" lvl="0" indent="-236628" algn="just" defTabSz="6429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700"/>
              <a:buFont typeface="Arial"/>
              <a:buChar char="●"/>
              <a:tabLst/>
              <a:defRPr/>
            </a:pPr>
            <a:r>
              <a:rPr kumimoji="0" lang="fr-FR" sz="1195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Encourager les coopérations en matière de Santé mentale  </a:t>
            </a:r>
          </a:p>
          <a:p>
            <a:pPr marL="84829" marR="0" lvl="0" algn="just" defTabSz="6429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700"/>
              <a:tabLst/>
              <a:defRPr/>
            </a:pPr>
            <a:endParaRPr kumimoji="0" lang="fr-FR" sz="1195" b="1" i="0" u="none" strike="noStrike" kern="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321457" marR="0" lvl="0" indent="-236628" algn="just" defTabSz="6429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700"/>
              <a:buFont typeface="Arial"/>
              <a:buChar char="●"/>
              <a:tabLst/>
              <a:defRPr/>
            </a:pPr>
            <a:r>
              <a:rPr kumimoji="0" lang="fr-FR" sz="1195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Interface médecine de référence / santé primaire et communautaire  </a:t>
            </a:r>
            <a:endParaRPr kumimoji="0" lang="fr-FR" sz="984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73817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8821" y="280202"/>
            <a:ext cx="9710869" cy="360040"/>
          </a:xfrm>
        </p:spPr>
        <p:txBody>
          <a:bodyPr/>
          <a:lstStyle/>
          <a:p>
            <a:r>
              <a:rPr lang="fr-FR" sz="2200" dirty="0"/>
              <a:t>L’AFD en quelques mots : une banque de développement !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2328" y="835507"/>
            <a:ext cx="8640960" cy="3528393"/>
          </a:xfrm>
        </p:spPr>
        <p:txBody>
          <a:bodyPr/>
          <a:lstStyle/>
          <a:p>
            <a:r>
              <a:rPr lang="fr-FR" b="0" dirty="0"/>
              <a:t>Gamme complète d’instruments financiers</a:t>
            </a:r>
          </a:p>
          <a:p>
            <a:r>
              <a:rPr lang="fr-FR" b="0" dirty="0"/>
              <a:t>Soumise à la réglementation bancaire</a:t>
            </a:r>
          </a:p>
          <a:p>
            <a:r>
              <a:rPr lang="fr-FR" b="0" dirty="0"/>
              <a:t>Forte orientation climat (« 100% climat »)</a:t>
            </a:r>
          </a:p>
          <a:p>
            <a:r>
              <a:rPr lang="fr-FR" b="0" dirty="0"/>
              <a:t>Présence dans 115 pays et territoires d’Outre-mer</a:t>
            </a:r>
          </a:p>
          <a:p>
            <a:r>
              <a:rPr lang="fr-FR" b="0" dirty="0"/>
              <a:t>Environ 12 Mrds EUR d’engagements annuels dont 80% en prêt</a:t>
            </a:r>
          </a:p>
          <a:p>
            <a:r>
              <a:rPr lang="fr-FR" b="0" dirty="0"/>
              <a:t>Une programmation financière pilotée par départements géographiques de l’AFD (réalisée en lien avec les départements géographiques du MEAE)</a:t>
            </a:r>
          </a:p>
          <a:p>
            <a:r>
              <a:rPr lang="fr-FR" b="0" dirty="0"/>
              <a:t>Une direction exécutive thématique pour le suivi des ODD 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7" name="Espace réservé du contenu 6"/>
          <p:cNvPicPr>
            <a:picLocks noChangeAspect="1"/>
          </p:cNvPicPr>
          <p:nvPr/>
        </p:nvPicPr>
        <p:blipFill rotWithShape="1">
          <a:blip r:embed="rId2"/>
          <a:srcRect r="26824"/>
          <a:stretch/>
        </p:blipFill>
        <p:spPr>
          <a:xfrm>
            <a:off x="6404240" y="3687580"/>
            <a:ext cx="5288088" cy="276491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1857739" y="4263448"/>
            <a:ext cx="37444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250E62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=&gt; Subventions limitées : nécessité à être stratégique sur leur utilisation et privilégier les effets levier sur d’autres financements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250E62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8663288" y="1364105"/>
            <a:ext cx="2905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b="1" u="sng" dirty="0"/>
              <a:t>Statut</a:t>
            </a:r>
            <a:r>
              <a:rPr lang="fr-FR" dirty="0"/>
              <a:t> : (a) Etablissement public industriel et commercial (b) institution financière </a:t>
            </a:r>
          </a:p>
        </p:txBody>
      </p:sp>
    </p:spTree>
    <p:extLst>
      <p:ext uri="{BB962C8B-B14F-4D97-AF65-F5344CB8AC3E}">
        <p14:creationId xmlns:p14="http://schemas.microsoft.com/office/powerpoint/2010/main" val="3389007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Une image contenant texte, capture d’écran, Police&#10;&#10;Description générée automatiquement">
            <a:extLst>
              <a:ext uri="{FF2B5EF4-FFF2-40B4-BE49-F238E27FC236}">
                <a16:creationId xmlns:a16="http://schemas.microsoft.com/office/drawing/2014/main" id="{80D5A6BA-9032-4DF5-9AF4-E1EF51B896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779490" y="719528"/>
            <a:ext cx="11168404" cy="5801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6846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Une image contenant texte, capture d’écran, Police&#10;&#10;Description générée automatiquement">
            <a:extLst>
              <a:ext uri="{FF2B5EF4-FFF2-40B4-BE49-F238E27FC236}">
                <a16:creationId xmlns:a16="http://schemas.microsoft.com/office/drawing/2014/main" id="{80D5A6BA-9032-4DF5-9AF4-E1EF51B896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/>
          </a:p>
        </p:txBody>
      </p:sp>
      <p:sp>
        <p:nvSpPr>
          <p:cNvPr id="5" name="Espace réservé du numéro de diapositive 1">
            <a:extLst>
              <a:ext uri="{FF2B5EF4-FFF2-40B4-BE49-F238E27FC236}">
                <a16:creationId xmlns:a16="http://schemas.microsoft.com/office/drawing/2014/main" id="{2DCC243E-3911-EE1A-90A6-B790E1F8DF03}"/>
              </a:ext>
            </a:extLst>
          </p:cNvPr>
          <p:cNvSpPr txBox="1">
            <a:spLocks/>
          </p:cNvSpPr>
          <p:nvPr/>
        </p:nvSpPr>
        <p:spPr>
          <a:xfrm>
            <a:off x="10005418" y="5638800"/>
            <a:ext cx="404000" cy="243000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fr-FR"/>
            </a:defPPr>
            <a:lvl1pPr marL="0" algn="r" defTabSz="914400" rtl="0" eaLnBrk="1" latinLnBrk="0" hangingPunct="1">
              <a:defRPr lang="fr-FR" sz="1200" kern="1200" smtClean="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42900"/>
            <a:fld id="{60F8B3E9-1460-41D1-8179-A8A7B0850240}" type="slidenum">
              <a:rPr lang="fr-FR" sz="900">
                <a:solidFill>
                  <a:srgbClr val="273375"/>
                </a:solidFill>
              </a:rPr>
              <a:pPr defTabSz="342900"/>
              <a:t>4</a:t>
            </a:fld>
            <a:endParaRPr lang="fr-FR" sz="900">
              <a:solidFill>
                <a:srgbClr val="273375"/>
              </a:solidFill>
            </a:endParaRPr>
          </a:p>
        </p:txBody>
      </p:sp>
      <p:sp>
        <p:nvSpPr>
          <p:cNvPr id="6" name="Espace réservé du texte 2">
            <a:extLst>
              <a:ext uri="{FF2B5EF4-FFF2-40B4-BE49-F238E27FC236}">
                <a16:creationId xmlns:a16="http://schemas.microsoft.com/office/drawing/2014/main" id="{0DBA9C7F-A109-EAE9-0F2B-4355432FE8A9}"/>
              </a:ext>
            </a:extLst>
          </p:cNvPr>
          <p:cNvSpPr txBox="1">
            <a:spLocks/>
          </p:cNvSpPr>
          <p:nvPr/>
        </p:nvSpPr>
        <p:spPr>
          <a:xfrm>
            <a:off x="8733899" y="3294591"/>
            <a:ext cx="3210977" cy="67292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DA291C"/>
              </a:buClr>
              <a:buNone/>
            </a:pPr>
            <a:r>
              <a:rPr lang="en-US" sz="1800" b="1" dirty="0">
                <a:latin typeface="Century Gothic" panose="020B0502020202020204" pitchFamily="34" charset="0"/>
              </a:rPr>
              <a:t>50% </a:t>
            </a:r>
            <a:r>
              <a:rPr lang="en-US" sz="1200" b="1" dirty="0">
                <a:latin typeface="Century Gothic" panose="020B0502020202020204" pitchFamily="34" charset="0"/>
              </a:rPr>
              <a:t>des engagements </a:t>
            </a:r>
            <a:r>
              <a:rPr lang="en-US" sz="1200" b="1" dirty="0" err="1">
                <a:latin typeface="Century Gothic" panose="020B0502020202020204" pitchFamily="34" charset="0"/>
              </a:rPr>
              <a:t>contribuent</a:t>
            </a:r>
            <a:r>
              <a:rPr lang="en-US" sz="1200" b="1" dirty="0">
                <a:latin typeface="Century Gothic" panose="020B0502020202020204" pitchFamily="34" charset="0"/>
              </a:rPr>
              <a:t> à </a:t>
            </a:r>
            <a:r>
              <a:rPr lang="en-US" sz="1200" b="1" dirty="0" err="1">
                <a:latin typeface="Century Gothic" panose="020B0502020202020204" pitchFamily="34" charset="0"/>
              </a:rPr>
              <a:t>l’égalité</a:t>
            </a:r>
            <a:r>
              <a:rPr lang="en-US" sz="1200" b="1" dirty="0">
                <a:latin typeface="Century Gothic" panose="020B0502020202020204" pitchFamily="34" charset="0"/>
              </a:rPr>
              <a:t> femmes / hommes </a:t>
            </a:r>
            <a:endParaRPr lang="en-US" sz="1200" dirty="0">
              <a:latin typeface="Century Gothic" panose="020B0502020202020204" pitchFamily="34" charset="0"/>
            </a:endParaRPr>
          </a:p>
          <a:p>
            <a:endParaRPr lang="fr-FR" sz="1350" dirty="0">
              <a:solidFill>
                <a:srgbClr val="273375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2E8D320-4DF3-1018-2C21-B2EB4DA93C99}"/>
              </a:ext>
            </a:extLst>
          </p:cNvPr>
          <p:cNvSpPr txBox="1"/>
          <p:nvPr/>
        </p:nvSpPr>
        <p:spPr>
          <a:xfrm>
            <a:off x="158924" y="1923663"/>
            <a:ext cx="3823723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entury Gothic" panose="020B0502020202020204" pitchFamily="34" charset="0"/>
              </a:rPr>
              <a:t>€12.15 </a:t>
            </a:r>
            <a:r>
              <a:rPr lang="en-US" b="1" dirty="0" err="1">
                <a:solidFill>
                  <a:schemeClr val="tx1"/>
                </a:solidFill>
                <a:latin typeface="Century Gothic" panose="020B0502020202020204" pitchFamily="34" charset="0"/>
              </a:rPr>
              <a:t>Md</a:t>
            </a:r>
            <a:endParaRPr lang="en-US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1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de nouveaux engagements </a:t>
            </a:r>
          </a:p>
          <a:p>
            <a:pPr algn="ctr"/>
            <a:r>
              <a:rPr lang="en-US" sz="12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Incluant</a:t>
            </a:r>
            <a:r>
              <a:rPr lang="en-US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 €2.3 </a:t>
            </a:r>
            <a:r>
              <a:rPr lang="en-US" sz="12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Md</a:t>
            </a:r>
            <a:r>
              <a:rPr lang="en-US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en</a:t>
            </a:r>
            <a:r>
              <a:rPr lang="en-US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soutien</a:t>
            </a:r>
            <a:r>
              <a:rPr lang="en-US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 au </a:t>
            </a:r>
            <a:r>
              <a:rPr lang="en-US" sz="12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secteur</a:t>
            </a:r>
            <a:r>
              <a:rPr lang="en-US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privé</a:t>
            </a:r>
            <a:r>
              <a:rPr lang="en-US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 via </a:t>
            </a:r>
            <a:r>
              <a:rPr lang="en-US" sz="12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l’entité</a:t>
            </a:r>
            <a:r>
              <a:rPr lang="en-US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Proparco</a:t>
            </a:r>
            <a:r>
              <a:rPr lang="en-US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5C6839B-2DB6-E75D-F419-C1432FCD8D9C}"/>
              </a:ext>
            </a:extLst>
          </p:cNvPr>
          <p:cNvSpPr txBox="1"/>
          <p:nvPr/>
        </p:nvSpPr>
        <p:spPr>
          <a:xfrm>
            <a:off x="4520174" y="1923663"/>
            <a:ext cx="3636429" cy="55399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14313" indent="-214313" algn="ctr"/>
            <a:r>
              <a:rPr lang="en-US" b="1" dirty="0">
                <a:solidFill>
                  <a:schemeClr val="tx1"/>
                </a:solidFill>
                <a:latin typeface="Century Gothic" panose="020B0502020202020204" pitchFamily="34" charset="0"/>
              </a:rPr>
              <a:t>995 nouveaux </a:t>
            </a:r>
            <a:r>
              <a:rPr lang="en-US" b="1" dirty="0" err="1">
                <a:solidFill>
                  <a:schemeClr val="tx1"/>
                </a:solidFill>
                <a:latin typeface="Century Gothic" panose="020B0502020202020204" pitchFamily="34" charset="0"/>
              </a:rPr>
              <a:t>projets</a:t>
            </a:r>
            <a:r>
              <a:rPr lang="en-US" b="1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</a:p>
          <a:p>
            <a:pPr marL="214313" indent="-214313" algn="ctr"/>
            <a:r>
              <a:rPr lang="en-US" sz="1200" b="1" dirty="0" err="1">
                <a:solidFill>
                  <a:schemeClr val="tx1"/>
                </a:solidFill>
                <a:latin typeface="Century Gothic" panose="020B0502020202020204" pitchFamily="34" charset="0"/>
              </a:rPr>
              <a:t>Tous</a:t>
            </a:r>
            <a:r>
              <a:rPr lang="en-US" sz="1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US" sz="1200" b="1" dirty="0" err="1">
                <a:solidFill>
                  <a:schemeClr val="tx1"/>
                </a:solidFill>
                <a:latin typeface="Century Gothic" panose="020B0502020202020204" pitchFamily="34" charset="0"/>
              </a:rPr>
              <a:t>secteurs</a:t>
            </a:r>
            <a:r>
              <a:rPr lang="en-US" sz="1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US" sz="1200" b="1" dirty="0" err="1">
                <a:solidFill>
                  <a:schemeClr val="tx1"/>
                </a:solidFill>
                <a:latin typeface="Century Gothic" panose="020B0502020202020204" pitchFamily="34" charset="0"/>
              </a:rPr>
              <a:t>confondus</a:t>
            </a:r>
            <a:r>
              <a:rPr lang="en-US" sz="1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endParaRPr lang="en-US" sz="12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itre 11">
            <a:extLst>
              <a:ext uri="{FF2B5EF4-FFF2-40B4-BE49-F238E27FC236}">
                <a16:creationId xmlns:a16="http://schemas.microsoft.com/office/drawing/2014/main" id="{58DEAAE3-593F-FEBF-09D4-7952277C4428}"/>
              </a:ext>
            </a:extLst>
          </p:cNvPr>
          <p:cNvSpPr txBox="1">
            <a:spLocks/>
          </p:cNvSpPr>
          <p:nvPr/>
        </p:nvSpPr>
        <p:spPr>
          <a:xfrm>
            <a:off x="7953946" y="1808259"/>
            <a:ext cx="4770884" cy="351000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fr-FR" sz="2100" b="1">
              <a:solidFill>
                <a:srgbClr val="273375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C02AA10F-22CE-F550-B394-37B0B51F5BC5}"/>
              </a:ext>
            </a:extLst>
          </p:cNvPr>
          <p:cNvSpPr txBox="1"/>
          <p:nvPr/>
        </p:nvSpPr>
        <p:spPr>
          <a:xfrm>
            <a:off x="1901300" y="637386"/>
            <a:ext cx="887417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cap="all" dirty="0" err="1">
                <a:solidFill>
                  <a:schemeClr val="tx2"/>
                </a:solidFill>
                <a:latin typeface="Century Gothic" panose="020B0502020202020204" pitchFamily="34" charset="0"/>
                <a:ea typeface="+mj-ea"/>
                <a:cs typeface="+mj-cs"/>
              </a:rPr>
              <a:t>L’activite</a:t>
            </a:r>
            <a:r>
              <a:rPr lang="en-US" sz="3200" b="1" cap="all" dirty="0">
                <a:solidFill>
                  <a:schemeClr val="tx2"/>
                </a:solidFill>
                <a:latin typeface="Century Gothic" panose="020B0502020202020204" pitchFamily="34" charset="0"/>
                <a:ea typeface="+mj-ea"/>
                <a:cs typeface="+mj-cs"/>
              </a:rPr>
              <a:t> du </a:t>
            </a:r>
            <a:r>
              <a:rPr lang="en-US" sz="3200" b="1" cap="all" dirty="0" err="1">
                <a:solidFill>
                  <a:schemeClr val="tx2"/>
                </a:solidFill>
                <a:latin typeface="Century Gothic" panose="020B0502020202020204" pitchFamily="34" charset="0"/>
                <a:ea typeface="+mj-ea"/>
                <a:cs typeface="+mj-cs"/>
              </a:rPr>
              <a:t>groupe</a:t>
            </a:r>
            <a:r>
              <a:rPr lang="en-US" sz="3200" b="1" cap="all" dirty="0">
                <a:solidFill>
                  <a:schemeClr val="tx2"/>
                </a:solidFill>
                <a:latin typeface="Century Gothic" panose="020B0502020202020204" pitchFamily="34" charset="0"/>
                <a:ea typeface="+mj-ea"/>
                <a:cs typeface="+mj-cs"/>
              </a:rPr>
              <a:t> AFD </a:t>
            </a:r>
            <a:r>
              <a:rPr lang="en-US" sz="3200" b="1" cap="all" dirty="0" err="1">
                <a:solidFill>
                  <a:schemeClr val="tx2"/>
                </a:solidFill>
                <a:latin typeface="Century Gothic" panose="020B0502020202020204" pitchFamily="34" charset="0"/>
                <a:ea typeface="+mj-ea"/>
                <a:cs typeface="+mj-cs"/>
              </a:rPr>
              <a:t>en</a:t>
            </a:r>
            <a:r>
              <a:rPr lang="en-US" sz="3200" b="1" cap="all" dirty="0">
                <a:solidFill>
                  <a:schemeClr val="tx2"/>
                </a:solidFill>
                <a:latin typeface="Century Gothic" panose="020B0502020202020204" pitchFamily="34" charset="0"/>
                <a:ea typeface="+mj-ea"/>
                <a:cs typeface="+mj-cs"/>
              </a:rPr>
              <a:t> 2022 : </a:t>
            </a:r>
            <a:br>
              <a:rPr lang="en-US" sz="3200" b="1" cap="all" dirty="0">
                <a:solidFill>
                  <a:schemeClr val="tx2"/>
                </a:solidFill>
                <a:latin typeface="Century Gothic" panose="020B0502020202020204" pitchFamily="34" charset="0"/>
                <a:ea typeface="+mj-ea"/>
                <a:cs typeface="+mj-cs"/>
              </a:rPr>
            </a:br>
            <a:r>
              <a:rPr lang="en-US" sz="3200" b="1" cap="all" dirty="0" err="1">
                <a:solidFill>
                  <a:schemeClr val="tx2"/>
                </a:solidFill>
                <a:latin typeface="Century Gothic" panose="020B0502020202020204" pitchFamily="34" charset="0"/>
                <a:ea typeface="+mj-ea"/>
                <a:cs typeface="+mj-cs"/>
              </a:rPr>
              <a:t>principaux</a:t>
            </a:r>
            <a:r>
              <a:rPr lang="en-US" sz="3200" b="1" cap="all" dirty="0">
                <a:solidFill>
                  <a:schemeClr val="tx2"/>
                </a:solidFill>
                <a:latin typeface="Century Gothic" panose="020B0502020202020204" pitchFamily="34" charset="0"/>
                <a:ea typeface="+mj-ea"/>
                <a:cs typeface="+mj-cs"/>
              </a:rPr>
              <a:t> </a:t>
            </a:r>
            <a:r>
              <a:rPr lang="en-US" sz="3200" b="1" cap="all" dirty="0" err="1">
                <a:solidFill>
                  <a:schemeClr val="tx2"/>
                </a:solidFill>
                <a:latin typeface="Century Gothic" panose="020B0502020202020204" pitchFamily="34" charset="0"/>
                <a:ea typeface="+mj-ea"/>
                <a:cs typeface="+mj-cs"/>
              </a:rPr>
              <a:t>chiffres</a:t>
            </a:r>
            <a:r>
              <a:rPr lang="en-US" sz="3200" b="1" cap="all" dirty="0">
                <a:solidFill>
                  <a:schemeClr val="tx2"/>
                </a:solidFill>
                <a:latin typeface="Century Gothic" panose="020B0502020202020204" pitchFamily="34" charset="0"/>
                <a:ea typeface="+mj-ea"/>
                <a:cs typeface="+mj-cs"/>
              </a:rPr>
              <a:t> 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52E8D320-4DF3-1018-2C21-B2EB4DA93C99}"/>
              </a:ext>
            </a:extLst>
          </p:cNvPr>
          <p:cNvSpPr txBox="1"/>
          <p:nvPr/>
        </p:nvSpPr>
        <p:spPr>
          <a:xfrm>
            <a:off x="4181468" y="4923219"/>
            <a:ext cx="4011519" cy="90024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14313" indent="-214313" algn="ctr">
              <a:buClr>
                <a:srgbClr val="DA291C"/>
              </a:buClr>
            </a:pPr>
            <a:r>
              <a:rPr lang="en-US" b="1" dirty="0">
                <a:latin typeface="Century Gothic" panose="020B0502020202020204" pitchFamily="34" charset="0"/>
              </a:rPr>
              <a:t>€5.2 </a:t>
            </a:r>
            <a:r>
              <a:rPr lang="en-US" b="1" dirty="0" err="1">
                <a:latin typeface="Century Gothic" panose="020B0502020202020204" pitchFamily="34" charset="0"/>
              </a:rPr>
              <a:t>Md</a:t>
            </a:r>
            <a:r>
              <a:rPr lang="en-US" sz="1350" b="1" dirty="0">
                <a:latin typeface="Century Gothic" panose="020B0502020202020204" pitchFamily="34" charset="0"/>
              </a:rPr>
              <a:t> </a:t>
            </a:r>
            <a:r>
              <a:rPr lang="en-US" sz="1200" b="1" dirty="0">
                <a:latin typeface="Century Gothic" panose="020B0502020202020204" pitchFamily="34" charset="0"/>
              </a:rPr>
              <a:t>pour le </a:t>
            </a:r>
            <a:r>
              <a:rPr lang="en-US" sz="1200" b="1" dirty="0" err="1">
                <a:latin typeface="Century Gothic" panose="020B0502020202020204" pitchFamily="34" charset="0"/>
              </a:rPr>
              <a:t>climat</a:t>
            </a:r>
            <a:r>
              <a:rPr lang="en-US" sz="1200" b="1" dirty="0">
                <a:latin typeface="Century Gothic" panose="020B0502020202020204" pitchFamily="34" charset="0"/>
              </a:rPr>
              <a:t>. </a:t>
            </a:r>
            <a:r>
              <a:rPr lang="en-US" sz="1200" dirty="0">
                <a:latin typeface="Century Gothic" panose="020B0502020202020204" pitchFamily="34" charset="0"/>
              </a:rPr>
              <a:t>Ce </a:t>
            </a:r>
            <a:r>
              <a:rPr lang="en-US" sz="1200" dirty="0" err="1">
                <a:latin typeface="Century Gothic" panose="020B0502020202020204" pitchFamily="34" charset="0"/>
              </a:rPr>
              <a:t>chiffre</a:t>
            </a:r>
            <a:r>
              <a:rPr lang="en-US" sz="1200" dirty="0">
                <a:latin typeface="Century Gothic" panose="020B0502020202020204" pitchFamily="34" charset="0"/>
              </a:rPr>
              <a:t> </a:t>
            </a:r>
            <a:r>
              <a:rPr lang="en-US" sz="1200" dirty="0" err="1">
                <a:latin typeface="Century Gothic" panose="020B0502020202020204" pitchFamily="34" charset="0"/>
              </a:rPr>
              <a:t>représente</a:t>
            </a:r>
            <a:r>
              <a:rPr lang="en-US" sz="1200" dirty="0">
                <a:latin typeface="Century Gothic" panose="020B0502020202020204" pitchFamily="34" charset="0"/>
              </a:rPr>
              <a:t> 85% des engagements de la France </a:t>
            </a:r>
            <a:r>
              <a:rPr lang="en-US" sz="1200" dirty="0" err="1">
                <a:latin typeface="Century Gothic" panose="020B0502020202020204" pitchFamily="34" charset="0"/>
              </a:rPr>
              <a:t>en</a:t>
            </a:r>
            <a:r>
              <a:rPr lang="en-US" sz="1200" dirty="0">
                <a:latin typeface="Century Gothic" panose="020B0502020202020204" pitchFamily="34" charset="0"/>
              </a:rPr>
              <a:t> </a:t>
            </a:r>
            <a:r>
              <a:rPr lang="en-US" sz="1200" dirty="0" err="1">
                <a:latin typeface="Century Gothic" panose="020B0502020202020204" pitchFamily="34" charset="0"/>
              </a:rPr>
              <a:t>faveur</a:t>
            </a:r>
            <a:r>
              <a:rPr lang="en-US" sz="1200" dirty="0">
                <a:latin typeface="Century Gothic" panose="020B0502020202020204" pitchFamily="34" charset="0"/>
              </a:rPr>
              <a:t> du </a:t>
            </a:r>
            <a:r>
              <a:rPr lang="en-US" sz="1200" dirty="0" err="1">
                <a:latin typeface="Century Gothic" panose="020B0502020202020204" pitchFamily="34" charset="0"/>
              </a:rPr>
              <a:t>climat</a:t>
            </a:r>
            <a:endParaRPr lang="fr-FR" sz="1050" dirty="0">
              <a:solidFill>
                <a:srgbClr val="273375"/>
              </a:solidFill>
              <a:latin typeface="Century Gothic" panose="020B0502020202020204" pitchFamily="34" charset="0"/>
            </a:endParaRPr>
          </a:p>
          <a:p>
            <a:pPr marL="214313" indent="-214313">
              <a:buClr>
                <a:srgbClr val="DA291C"/>
              </a:buClr>
            </a:pPr>
            <a:endParaRPr lang="fr-FR" sz="1050" dirty="0">
              <a:solidFill>
                <a:srgbClr val="273375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52E8D320-4DF3-1018-2C21-B2EB4DA93C99}"/>
              </a:ext>
            </a:extLst>
          </p:cNvPr>
          <p:cNvSpPr txBox="1"/>
          <p:nvPr/>
        </p:nvSpPr>
        <p:spPr>
          <a:xfrm>
            <a:off x="8572659" y="1902708"/>
            <a:ext cx="3389715" cy="55399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14313" indent="-214313" algn="ctr">
              <a:buClr>
                <a:srgbClr val="DA291C"/>
              </a:buClr>
            </a:pPr>
            <a:r>
              <a:rPr lang="en-US" b="1" dirty="0">
                <a:solidFill>
                  <a:schemeClr val="tx1"/>
                </a:solidFill>
                <a:latin typeface="Century Gothic" panose="020B0502020202020204" pitchFamily="34" charset="0"/>
              </a:rPr>
              <a:t>€5.2 </a:t>
            </a:r>
            <a:r>
              <a:rPr lang="en-US" b="1" dirty="0" err="1">
                <a:solidFill>
                  <a:schemeClr val="tx1"/>
                </a:solidFill>
                <a:latin typeface="Century Gothic" panose="020B0502020202020204" pitchFamily="34" charset="0"/>
              </a:rPr>
              <a:t>Md</a:t>
            </a:r>
            <a:r>
              <a:rPr lang="en-US" b="1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entury Gothic" panose="020B0502020202020204" pitchFamily="34" charset="0"/>
              </a:rPr>
              <a:t>en</a:t>
            </a:r>
            <a:r>
              <a:rPr lang="en-US" b="1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entury Gothic" panose="020B0502020202020204" pitchFamily="34" charset="0"/>
              </a:rPr>
              <a:t>Afrique</a:t>
            </a:r>
            <a:r>
              <a:rPr lang="en-US" b="1" dirty="0">
                <a:solidFill>
                  <a:schemeClr val="tx1"/>
                </a:solidFill>
                <a:latin typeface="Century Gothic" panose="020B0502020202020204" pitchFamily="34" charset="0"/>
              </a:rPr>
              <a:t>, </a:t>
            </a:r>
            <a:br>
              <a:rPr lang="en-US" sz="1200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en-US" sz="12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soit</a:t>
            </a:r>
            <a:r>
              <a:rPr lang="en-US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proche</a:t>
            </a:r>
            <a:r>
              <a:rPr lang="en-US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 de 50% des engagements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52E8D320-4DF3-1018-2C21-B2EB4DA93C99}"/>
              </a:ext>
            </a:extLst>
          </p:cNvPr>
          <p:cNvSpPr txBox="1"/>
          <p:nvPr/>
        </p:nvSpPr>
        <p:spPr>
          <a:xfrm>
            <a:off x="158924" y="3398465"/>
            <a:ext cx="3823723" cy="8771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14313" indent="-214313" algn="ctr">
              <a:buClr>
                <a:srgbClr val="DA291C"/>
              </a:buClr>
            </a:pPr>
            <a:br>
              <a:rPr lang="en-US" sz="1050" dirty="0">
                <a:latin typeface="Century Gothic" panose="020B0502020202020204" pitchFamily="34" charset="0"/>
              </a:rPr>
            </a:br>
            <a:r>
              <a:rPr lang="en-US" b="1" dirty="0">
                <a:latin typeface="Century Gothic" panose="020B0502020202020204" pitchFamily="34" charset="0"/>
              </a:rPr>
              <a:t>€8 </a:t>
            </a:r>
            <a:r>
              <a:rPr lang="en-US" b="1" dirty="0" err="1">
                <a:latin typeface="Century Gothic" panose="020B0502020202020204" pitchFamily="34" charset="0"/>
              </a:rPr>
              <a:t>Md</a:t>
            </a:r>
            <a:r>
              <a:rPr lang="en-US" b="1" dirty="0">
                <a:latin typeface="Century Gothic" panose="020B0502020202020204" pitchFamily="34" charset="0"/>
              </a:rPr>
              <a:t> </a:t>
            </a:r>
            <a:r>
              <a:rPr lang="en-US" sz="1200" b="1" dirty="0">
                <a:latin typeface="Century Gothic" panose="020B0502020202020204" pitchFamily="34" charset="0"/>
              </a:rPr>
              <a:t>de </a:t>
            </a:r>
            <a:r>
              <a:rPr lang="en-US" sz="1200" b="1" dirty="0" err="1">
                <a:latin typeface="Century Gothic" panose="020B0502020202020204" pitchFamily="34" charset="0"/>
              </a:rPr>
              <a:t>décaissements</a:t>
            </a:r>
            <a:r>
              <a:rPr lang="en-US" sz="1200" b="1" dirty="0">
                <a:latin typeface="Century Gothic" panose="020B0502020202020204" pitchFamily="34" charset="0"/>
              </a:rPr>
              <a:t>, </a:t>
            </a:r>
            <a:br>
              <a:rPr lang="en-US" sz="1200" dirty="0">
                <a:latin typeface="Century Gothic" panose="020B0502020202020204" pitchFamily="34" charset="0"/>
              </a:rPr>
            </a:br>
            <a:r>
              <a:rPr lang="en-US" sz="1200" dirty="0">
                <a:latin typeface="Century Gothic" panose="020B0502020202020204" pitchFamily="34" charset="0"/>
              </a:rPr>
              <a:t>plus haut </a:t>
            </a:r>
            <a:r>
              <a:rPr lang="en-US" sz="1200" dirty="0" err="1">
                <a:latin typeface="Century Gothic" panose="020B0502020202020204" pitchFamily="34" charset="0"/>
              </a:rPr>
              <a:t>montant</a:t>
            </a:r>
            <a:endParaRPr lang="en-US" sz="1200" dirty="0">
              <a:latin typeface="Century Gothic" panose="020B0502020202020204" pitchFamily="34" charset="0"/>
            </a:endParaRPr>
          </a:p>
          <a:p>
            <a:pPr marL="214313" indent="-214313">
              <a:buClr>
                <a:srgbClr val="DA291C"/>
              </a:buClr>
            </a:pPr>
            <a:endParaRPr lang="fr-FR" sz="1050" dirty="0">
              <a:solidFill>
                <a:srgbClr val="273375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52E8D320-4DF3-1018-2C21-B2EB4DA93C99}"/>
              </a:ext>
            </a:extLst>
          </p:cNvPr>
          <p:cNvSpPr txBox="1"/>
          <p:nvPr/>
        </p:nvSpPr>
        <p:spPr>
          <a:xfrm>
            <a:off x="4860377" y="3294591"/>
            <a:ext cx="3093569" cy="126957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14313" indent="-214313" algn="ctr">
              <a:buClr>
                <a:srgbClr val="DA291C"/>
              </a:buClr>
            </a:pPr>
            <a:r>
              <a:rPr lang="en-US" b="1" dirty="0">
                <a:latin typeface="Century Gothic" panose="020B0502020202020204" pitchFamily="34" charset="0"/>
              </a:rPr>
              <a:t>55%</a:t>
            </a:r>
            <a:r>
              <a:rPr lang="en-US" sz="1200" b="1" dirty="0">
                <a:latin typeface="Century Gothic" panose="020B0502020202020204" pitchFamily="34" charset="0"/>
              </a:rPr>
              <a:t> </a:t>
            </a:r>
            <a:r>
              <a:rPr lang="en-US" sz="1200" b="1" dirty="0" err="1">
                <a:latin typeface="Century Gothic" panose="020B0502020202020204" pitchFamily="34" charset="0"/>
              </a:rPr>
              <a:t>d’engagements</a:t>
            </a:r>
            <a:r>
              <a:rPr lang="en-US" sz="1200" b="1" dirty="0">
                <a:latin typeface="Century Gothic" panose="020B0502020202020204" pitchFamily="34" charset="0"/>
              </a:rPr>
              <a:t> </a:t>
            </a:r>
            <a:r>
              <a:rPr lang="en-US" sz="1200" b="1" dirty="0" err="1">
                <a:latin typeface="Century Gothic" panose="020B0502020202020204" pitchFamily="34" charset="0"/>
              </a:rPr>
              <a:t>auprès</a:t>
            </a:r>
            <a:r>
              <a:rPr lang="en-US" sz="1200" b="1" dirty="0">
                <a:latin typeface="Century Gothic" panose="020B0502020202020204" pitchFamily="34" charset="0"/>
              </a:rPr>
              <a:t> de </a:t>
            </a:r>
            <a:r>
              <a:rPr lang="en-US" sz="1200" b="1" dirty="0" err="1">
                <a:latin typeface="Century Gothic" panose="020B0502020202020204" pitchFamily="34" charset="0"/>
              </a:rPr>
              <a:t>partenaires</a:t>
            </a:r>
            <a:r>
              <a:rPr lang="en-US" sz="1200" b="1" dirty="0">
                <a:latin typeface="Century Gothic" panose="020B0502020202020204" pitchFamily="34" charset="0"/>
              </a:rPr>
              <a:t> non </a:t>
            </a:r>
            <a:r>
              <a:rPr lang="en-US" sz="1200" b="1" dirty="0" err="1">
                <a:latin typeface="Century Gothic" panose="020B0502020202020204" pitchFamily="34" charset="0"/>
              </a:rPr>
              <a:t>souverains</a:t>
            </a:r>
            <a:r>
              <a:rPr lang="en-US" sz="1200" b="1" dirty="0">
                <a:latin typeface="Century Gothic" panose="020B0502020202020204" pitchFamily="34" charset="0"/>
              </a:rPr>
              <a:t> </a:t>
            </a:r>
            <a:br>
              <a:rPr lang="en-US" sz="1200" dirty="0">
                <a:latin typeface="Century Gothic" panose="020B0502020202020204" pitchFamily="34" charset="0"/>
              </a:rPr>
            </a:br>
            <a:br>
              <a:rPr lang="en-US" sz="1200" b="1" dirty="0">
                <a:latin typeface="Century Gothic" panose="020B0502020202020204" pitchFamily="34" charset="0"/>
              </a:rPr>
            </a:br>
            <a:r>
              <a:rPr lang="en-US" sz="1200" dirty="0">
                <a:latin typeface="Century Gothic" panose="020B0502020202020204" pitchFamily="34" charset="0"/>
              </a:rPr>
              <a:t>(OSC, </a:t>
            </a:r>
            <a:r>
              <a:rPr lang="en-US" sz="1200" dirty="0" err="1">
                <a:latin typeface="Century Gothic" panose="020B0502020202020204" pitchFamily="34" charset="0"/>
              </a:rPr>
              <a:t>autorités</a:t>
            </a:r>
            <a:r>
              <a:rPr lang="en-US" sz="1200" dirty="0">
                <a:latin typeface="Century Gothic" panose="020B0502020202020204" pitchFamily="34" charset="0"/>
              </a:rPr>
              <a:t> locales, </a:t>
            </a:r>
            <a:r>
              <a:rPr lang="en-US" sz="1200" dirty="0" err="1">
                <a:latin typeface="Century Gothic" panose="020B0502020202020204" pitchFamily="34" charset="0"/>
              </a:rPr>
              <a:t>secteur</a:t>
            </a:r>
            <a:r>
              <a:rPr lang="en-US" sz="1200" dirty="0">
                <a:latin typeface="Century Gothic" panose="020B0502020202020204" pitchFamily="34" charset="0"/>
              </a:rPr>
              <a:t> </a:t>
            </a:r>
            <a:r>
              <a:rPr lang="en-US" sz="1200" dirty="0" err="1">
                <a:latin typeface="Century Gothic" panose="020B0502020202020204" pitchFamily="34" charset="0"/>
              </a:rPr>
              <a:t>privé</a:t>
            </a:r>
            <a:r>
              <a:rPr lang="en-US" sz="1200" dirty="0">
                <a:latin typeface="Century Gothic" panose="020B0502020202020204" pitchFamily="34" charset="0"/>
              </a:rPr>
              <a:t>)</a:t>
            </a:r>
          </a:p>
          <a:p>
            <a:pPr marL="214313" indent="-214313">
              <a:buClr>
                <a:srgbClr val="DA291C"/>
              </a:buClr>
            </a:pPr>
            <a:endParaRPr lang="fr-FR" sz="1050" dirty="0">
              <a:solidFill>
                <a:srgbClr val="273375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03736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Une image contenant texte, capture d’écran, Police&#10;&#10;Description générée automatiquement">
            <a:extLst>
              <a:ext uri="{FF2B5EF4-FFF2-40B4-BE49-F238E27FC236}">
                <a16:creationId xmlns:a16="http://schemas.microsoft.com/office/drawing/2014/main" id="{80D5A6BA-9032-4DF5-9AF4-E1EF51B896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34911"/>
            <a:ext cx="12192000" cy="6858000"/>
          </a:xfrm>
          <a:prstGeom prst="rect">
            <a:avLst/>
          </a:prstGeom>
        </p:spPr>
      </p:pic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1767326" y="487539"/>
            <a:ext cx="8203773" cy="339454"/>
          </a:xfrm>
        </p:spPr>
        <p:txBody>
          <a:bodyPr/>
          <a:lstStyle/>
          <a:p>
            <a:r>
              <a:rPr lang="fr-FR" sz="1800" dirty="0"/>
              <a:t>Priorités d’action et d’investissement en sante et protection sociale</a:t>
            </a:r>
          </a:p>
        </p:txBody>
      </p:sp>
      <p:graphicFrame>
        <p:nvGraphicFramePr>
          <p:cNvPr id="6" name="Espace réservé du contenu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1589309"/>
              </p:ext>
            </p:extLst>
          </p:nvPr>
        </p:nvGraphicFramePr>
        <p:xfrm>
          <a:off x="1847528" y="908720"/>
          <a:ext cx="6120680" cy="54668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Espace réservé du texte 8"/>
          <p:cNvSpPr txBox="1">
            <a:spLocks/>
          </p:cNvSpPr>
          <p:nvPr/>
        </p:nvSpPr>
        <p:spPr>
          <a:xfrm>
            <a:off x="8112224" y="2384031"/>
            <a:ext cx="2996043" cy="2786587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451" b="1" u="sng" dirty="0">
                <a:solidFill>
                  <a:srgbClr val="FF0000"/>
                </a:solidFill>
              </a:rPr>
              <a:t>Enjeux transversaux</a:t>
            </a:r>
          </a:p>
          <a:p>
            <a:pPr marL="172793" indent="-172793" algn="just">
              <a:buFont typeface="Arial" panose="020B0604020202020204" pitchFamily="34" charset="0"/>
              <a:buChar char="•"/>
            </a:pPr>
            <a:r>
              <a:rPr lang="fr-FR" sz="1209" dirty="0"/>
              <a:t>La santé et la protection sociale au service de la </a:t>
            </a:r>
            <a:r>
              <a:rPr lang="fr-FR" sz="1209" b="1" dirty="0"/>
              <a:t>lutte contre les inégalités entre les femmes et les hommes</a:t>
            </a:r>
          </a:p>
          <a:p>
            <a:pPr marL="172793" indent="-172793" algn="just">
              <a:buFont typeface="Arial" panose="020B0604020202020204" pitchFamily="34" charset="0"/>
              <a:buChar char="•"/>
            </a:pPr>
            <a:r>
              <a:rPr lang="fr-FR" sz="1209" dirty="0"/>
              <a:t>Mieux prendre en compte les </a:t>
            </a:r>
            <a:r>
              <a:rPr lang="fr-FR" sz="1209" b="1" dirty="0"/>
              <a:t>enjeux de climat et de biodiversité </a:t>
            </a:r>
            <a:r>
              <a:rPr lang="fr-FR" sz="1209" dirty="0"/>
              <a:t>pour une approche intégrée</a:t>
            </a:r>
          </a:p>
          <a:p>
            <a:pPr marL="172793" indent="-172793" algn="just">
              <a:buFont typeface="Arial" panose="020B0604020202020204" pitchFamily="34" charset="0"/>
              <a:buChar char="•"/>
            </a:pPr>
            <a:r>
              <a:rPr lang="fr-FR" sz="1209" dirty="0"/>
              <a:t>Promouvoir la </a:t>
            </a:r>
            <a:r>
              <a:rPr lang="fr-FR" sz="1209" b="1" dirty="0"/>
              <a:t>bonne gouvernance,</a:t>
            </a:r>
            <a:r>
              <a:rPr lang="fr-FR" sz="1209" dirty="0"/>
              <a:t> s’engager pour les institutions et les citoyens</a:t>
            </a:r>
          </a:p>
          <a:p>
            <a:pPr algn="just"/>
            <a:endParaRPr lang="fr-FR" sz="968" dirty="0"/>
          </a:p>
        </p:txBody>
      </p:sp>
      <p:cxnSp>
        <p:nvCxnSpPr>
          <p:cNvPr id="8" name="Connecteur droit avec flèche 7"/>
          <p:cNvCxnSpPr/>
          <p:nvPr/>
        </p:nvCxnSpPr>
        <p:spPr>
          <a:xfrm>
            <a:off x="8067008" y="1124744"/>
            <a:ext cx="43540" cy="474590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4259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Une image contenant texte, capture d’écran, Police&#10;&#10;Description générée automatiquement">
            <a:extLst>
              <a:ext uri="{FF2B5EF4-FFF2-40B4-BE49-F238E27FC236}">
                <a16:creationId xmlns:a16="http://schemas.microsoft.com/office/drawing/2014/main" id="{80D5A6BA-9032-4DF5-9AF4-E1EF51B896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5302" y="1155300"/>
            <a:ext cx="8342795" cy="2763792"/>
          </a:xfrm>
          <a:prstGeom prst="rect">
            <a:avLst/>
          </a:prstGeom>
        </p:spPr>
      </p:pic>
      <p:sp>
        <p:nvSpPr>
          <p:cNvPr id="6" name="Titre 2"/>
          <p:cNvSpPr>
            <a:spLocks noGrp="1"/>
          </p:cNvSpPr>
          <p:nvPr>
            <p:ph type="title"/>
          </p:nvPr>
        </p:nvSpPr>
        <p:spPr>
          <a:xfrm>
            <a:off x="317560" y="662151"/>
            <a:ext cx="10685219" cy="438605"/>
          </a:xfrm>
        </p:spPr>
        <p:txBody>
          <a:bodyPr/>
          <a:lstStyle/>
          <a:p>
            <a:r>
              <a:rPr lang="en-US" sz="2500" b="1" u="sng" dirty="0"/>
              <a:t>FOCUS 1</a:t>
            </a:r>
            <a:r>
              <a:rPr lang="en-US" sz="2500" dirty="0"/>
              <a:t> : </a:t>
            </a:r>
            <a:r>
              <a:rPr lang="fr-FR" sz="2500" dirty="0"/>
              <a:t>agenda climat de la division Santé et protection sociale </a:t>
            </a:r>
          </a:p>
        </p:txBody>
      </p:sp>
      <p:sp>
        <p:nvSpPr>
          <p:cNvPr id="7" name="Espace réservé du numéro de diapositive 4"/>
          <p:cNvSpPr>
            <a:spLocks noGrp="1"/>
          </p:cNvSpPr>
          <p:nvPr>
            <p:ph type="sldNum" sz="quarter" idx="4294967295"/>
          </p:nvPr>
        </p:nvSpPr>
        <p:spPr>
          <a:xfrm>
            <a:off x="5826667" y="6828707"/>
            <a:ext cx="538667" cy="324000"/>
          </a:xfrm>
          <a:prstGeom prst="rect">
            <a:avLst/>
          </a:prstGeom>
        </p:spPr>
        <p:txBody>
          <a:bodyPr/>
          <a:lstStyle/>
          <a:p>
            <a:pPr defTabSz="457200"/>
            <a:fld id="{60F8B3E9-1460-41D1-8179-A8A7B0850240}" type="slidenum">
              <a:rPr lang="fr-FR" noProof="0" smtClean="0"/>
              <a:pPr defTabSz="457200"/>
              <a:t>6</a:t>
            </a:fld>
            <a:endParaRPr lang="fr-FR" sz="1200" noProof="0">
              <a:solidFill>
                <a:srgbClr val="250E62"/>
              </a:solidFill>
              <a:latin typeface="Century Gothic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239767" y="1731958"/>
            <a:ext cx="2042821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Renforcer la surveillance sanitaire en approche one </a:t>
            </a:r>
            <a:r>
              <a:rPr lang="fr-FR" dirty="0" err="1"/>
              <a:t>health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5082744" y="1773233"/>
            <a:ext cx="2007909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Construire des systèmes de Santé résilients et bas carbone 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7732301" y="1870457"/>
            <a:ext cx="2102177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Soutenir systèmes de protection sociale et transition juste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1970197" y="5777298"/>
            <a:ext cx="8287900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GENRE</a:t>
            </a:r>
          </a:p>
          <a:p>
            <a:pPr algn="ctr"/>
            <a:r>
              <a:rPr lang="fr-FR" dirty="0"/>
              <a:t>CHANGEMENT CLIMATIQUE</a:t>
            </a:r>
          </a:p>
          <a:p>
            <a:pPr algn="ctr"/>
            <a:r>
              <a:rPr lang="fr-FR" dirty="0"/>
              <a:t>GOUVERNANCE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2335769" y="3916458"/>
            <a:ext cx="177090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/>
              <a:t>Développer</a:t>
            </a:r>
            <a:r>
              <a:rPr lang="en-US" sz="1400" dirty="0"/>
              <a:t> des </a:t>
            </a:r>
            <a:r>
              <a:rPr lang="en-US" sz="1400" dirty="0" err="1"/>
              <a:t>systèmes</a:t>
            </a:r>
            <a:r>
              <a:rPr lang="en-US" sz="1400" dirty="0"/>
              <a:t> de surveillance </a:t>
            </a:r>
            <a:r>
              <a:rPr lang="en-US" sz="1400" dirty="0" err="1"/>
              <a:t>en</a:t>
            </a:r>
            <a:r>
              <a:rPr lang="en-US" sz="1400" dirty="0"/>
              <a:t> </a:t>
            </a:r>
            <a:r>
              <a:rPr lang="en-US" sz="1400" dirty="0" err="1"/>
              <a:t>approche</a:t>
            </a:r>
            <a:r>
              <a:rPr lang="en-US" sz="1400" dirty="0"/>
              <a:t> one health </a:t>
            </a:r>
            <a:endParaRPr lang="fr-FR" sz="1400" dirty="0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8144" y="3982469"/>
            <a:ext cx="829116" cy="593246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19075" y="5140552"/>
            <a:ext cx="803644" cy="490459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477440" y="5117272"/>
            <a:ext cx="185986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/>
              <a:t>Adapter les chaines de valeur pharmaceutique </a:t>
            </a: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71750" y="4045309"/>
            <a:ext cx="578069" cy="735927"/>
          </a:xfrm>
          <a:prstGeom prst="rect">
            <a:avLst/>
          </a:prstGeom>
        </p:spPr>
      </p:pic>
      <p:sp>
        <p:nvSpPr>
          <p:cNvPr id="18" name="ZoneTexte 17"/>
          <p:cNvSpPr txBox="1"/>
          <p:nvPr/>
        </p:nvSpPr>
        <p:spPr>
          <a:xfrm>
            <a:off x="5375561" y="4000905"/>
            <a:ext cx="17709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Adapter les </a:t>
            </a:r>
            <a:r>
              <a:rPr lang="en-US" sz="1400" dirty="0" err="1"/>
              <a:t>équipements</a:t>
            </a:r>
            <a:r>
              <a:rPr lang="en-US" sz="1400" dirty="0"/>
              <a:t> et les infrastructures </a:t>
            </a:r>
            <a:r>
              <a:rPr lang="en-US" sz="1400" dirty="0" err="1"/>
              <a:t>en</a:t>
            </a:r>
            <a:r>
              <a:rPr lang="en-US" sz="1400" dirty="0"/>
              <a:t> Santé  </a:t>
            </a:r>
            <a:endParaRPr lang="fr-FR" sz="1400" dirty="0"/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14097" y="4963201"/>
            <a:ext cx="603892" cy="598860"/>
          </a:xfrm>
          <a:prstGeom prst="rect">
            <a:avLst/>
          </a:prstGeom>
        </p:spPr>
      </p:pic>
      <p:sp>
        <p:nvSpPr>
          <p:cNvPr id="20" name="ZoneTexte 19"/>
          <p:cNvSpPr txBox="1"/>
          <p:nvPr/>
        </p:nvSpPr>
        <p:spPr>
          <a:xfrm>
            <a:off x="5396416" y="5050292"/>
            <a:ext cx="177090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/>
              <a:t>Renforcer</a:t>
            </a:r>
            <a:r>
              <a:rPr lang="en-US" sz="1400" dirty="0"/>
              <a:t> et adapter les RH pour la transition</a:t>
            </a:r>
            <a:endParaRPr lang="fr-FR" sz="1400" dirty="0"/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63349" y="3993316"/>
            <a:ext cx="719106" cy="658110"/>
          </a:xfrm>
          <a:prstGeom prst="rect">
            <a:avLst/>
          </a:prstGeom>
        </p:spPr>
      </p:pic>
      <p:sp>
        <p:nvSpPr>
          <p:cNvPr id="22" name="ZoneTexte 21"/>
          <p:cNvSpPr txBox="1"/>
          <p:nvPr/>
        </p:nvSpPr>
        <p:spPr>
          <a:xfrm>
            <a:off x="8082455" y="3989151"/>
            <a:ext cx="177090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/>
              <a:t>Construire</a:t>
            </a:r>
            <a:r>
              <a:rPr lang="en-US" sz="1400" dirty="0"/>
              <a:t> </a:t>
            </a:r>
            <a:r>
              <a:rPr lang="en-US" sz="1400" dirty="0" err="1"/>
              <a:t>l’adaptabilité</a:t>
            </a:r>
            <a:r>
              <a:rPr lang="en-US" sz="1400" dirty="0"/>
              <a:t> des </a:t>
            </a:r>
            <a:r>
              <a:rPr lang="en-US" sz="1400" dirty="0" err="1"/>
              <a:t>systèmes</a:t>
            </a:r>
            <a:r>
              <a:rPr lang="en-US" sz="1400" dirty="0"/>
              <a:t> de PS </a:t>
            </a:r>
            <a:endParaRPr lang="fr-FR" sz="1400" dirty="0"/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64410" y="4835155"/>
            <a:ext cx="516984" cy="637612"/>
          </a:xfrm>
          <a:prstGeom prst="rect">
            <a:avLst/>
          </a:prstGeom>
        </p:spPr>
      </p:pic>
      <p:sp>
        <p:nvSpPr>
          <p:cNvPr id="24" name="ZoneTexte 23"/>
          <p:cNvSpPr txBox="1"/>
          <p:nvPr/>
        </p:nvSpPr>
        <p:spPr>
          <a:xfrm>
            <a:off x="8082455" y="4822421"/>
            <a:ext cx="17709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/>
              <a:t>Soutenir</a:t>
            </a:r>
            <a:r>
              <a:rPr lang="en-US" sz="1400" dirty="0"/>
              <a:t> </a:t>
            </a:r>
            <a:r>
              <a:rPr lang="en-US" sz="1400" dirty="0" err="1"/>
              <a:t>l’extension</a:t>
            </a:r>
            <a:r>
              <a:rPr lang="en-US" sz="1400" dirty="0"/>
              <a:t> des </a:t>
            </a:r>
            <a:r>
              <a:rPr lang="en-US" sz="1400" dirty="0" err="1"/>
              <a:t>programmes</a:t>
            </a:r>
            <a:r>
              <a:rPr lang="en-US" sz="1400" dirty="0"/>
              <a:t> de PS pour les crises 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41440712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17561" y="304694"/>
            <a:ext cx="10116000" cy="360000"/>
          </a:xfrm>
        </p:spPr>
        <p:txBody>
          <a:bodyPr/>
          <a:lstStyle/>
          <a:p>
            <a:r>
              <a:rPr lang="en-US" u="sng" dirty="0"/>
              <a:t>FOCUS 2</a:t>
            </a:r>
            <a:r>
              <a:rPr lang="en-US" dirty="0"/>
              <a:t> : </a:t>
            </a:r>
            <a:r>
              <a:rPr lang="fr-FR" dirty="0" err="1"/>
              <a:t>L’hÔpital</a:t>
            </a:r>
            <a:r>
              <a:rPr lang="fr-FR" dirty="0"/>
              <a:t> : priorité d’intervention de la division Sante de l’AFD   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F8B3E9-1460-41D1-8179-A8A7B0850240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91"/>
                </a:solidFill>
                <a:effectLst/>
                <a:uLnTx/>
                <a:uFillTx/>
                <a:latin typeface="Century Gothic"/>
                <a:ea typeface="+mn-ea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250E62"/>
              </a:solidFill>
              <a:effectLst/>
              <a:uLnTx/>
              <a:uFillTx/>
              <a:latin typeface="Century Gothic"/>
              <a:ea typeface="+mn-ea"/>
            </a:endParaRPr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2426" y="104109"/>
            <a:ext cx="578069" cy="73592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7359" y="1609180"/>
            <a:ext cx="5935467" cy="4486820"/>
          </a:xfrm>
          <a:prstGeom prst="rect">
            <a:avLst/>
          </a:prstGeom>
        </p:spPr>
      </p:pic>
      <p:sp>
        <p:nvSpPr>
          <p:cNvPr id="31" name="Espace réservé du texte 3">
            <a:extLst>
              <a:ext uri="{FF2B5EF4-FFF2-40B4-BE49-F238E27FC236}">
                <a16:creationId xmlns:a16="http://schemas.microsoft.com/office/drawing/2014/main" id="{D6E637C1-421A-7F44-A7D5-70A267FAA7F2}"/>
              </a:ext>
            </a:extLst>
          </p:cNvPr>
          <p:cNvSpPr txBox="1">
            <a:spLocks/>
          </p:cNvSpPr>
          <p:nvPr/>
        </p:nvSpPr>
        <p:spPr>
          <a:xfrm>
            <a:off x="5826667" y="886418"/>
            <a:ext cx="4394059" cy="576128"/>
          </a:xfrm>
          <a:prstGeom prst="rect">
            <a:avLst/>
          </a:prstGeom>
          <a:ln>
            <a:solidFill>
              <a:srgbClr val="002060"/>
            </a:solidFill>
            <a:prstDash val="dash"/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1600" b="0" kern="1200" cap="none" baseline="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600"/>
              </a:spcBef>
              <a:buClr>
                <a:schemeClr val="accent2"/>
              </a:buClr>
              <a:buFont typeface="Century Gothic" panose="020B0502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400"/>
              </a:spcBef>
              <a:buFont typeface="+mj-lt"/>
              <a:buNone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400"/>
              </a:spcBef>
              <a:buFontTx/>
              <a:buNone/>
              <a:defRPr lang="fr-FR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400"/>
              </a:spcBef>
              <a:buClr>
                <a:schemeClr val="tx1"/>
              </a:buClr>
              <a:buFont typeface="Century Gothic" panose="020B0502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600" b="1" i="0" u="sng" strike="noStrike" kern="1200" cap="none" spc="0" normalizeH="0" baseline="0" noProof="0" dirty="0">
                <a:ln>
                  <a:noFill/>
                </a:ln>
                <a:solidFill>
                  <a:srgbClr val="00009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2 milliards d’euros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00009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octroyés par SAN et PROPARCO entre 2008 et 2021 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696743"/>
            <a:ext cx="3327675" cy="2619182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69589" y="3696743"/>
            <a:ext cx="3147770" cy="2215514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317561" y="1174482"/>
            <a:ext cx="490608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9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Plus de 2 Mds € consacrés à la modernisation de l’offre de soins par l’AFD et son entité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9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Proparco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9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entre 2008 et 2021.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9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Une intervention intégrée mixant soutien aux infrastructures et renforcement de capacités 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9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Une expérience acquise dans les Outre-mer, projetée dans les Etats étrangers</a:t>
            </a:r>
          </a:p>
        </p:txBody>
      </p:sp>
    </p:spTree>
    <p:extLst>
      <p:ext uri="{BB962C8B-B14F-4D97-AF65-F5344CB8AC3E}">
        <p14:creationId xmlns:p14="http://schemas.microsoft.com/office/powerpoint/2010/main" val="38465251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Une image contenant texte, capture d’écran, Police&#10;&#10;Description générée automatiquement">
            <a:extLst>
              <a:ext uri="{FF2B5EF4-FFF2-40B4-BE49-F238E27FC236}">
                <a16:creationId xmlns:a16="http://schemas.microsoft.com/office/drawing/2014/main" id="{80D5A6BA-9032-4DF5-9AF4-E1EF51B896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Google Shape;194;g175dac374c7_0_19"/>
          <p:cNvSpPr txBox="1"/>
          <p:nvPr/>
        </p:nvSpPr>
        <p:spPr>
          <a:xfrm>
            <a:off x="0" y="1424066"/>
            <a:ext cx="12192000" cy="480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283" tIns="64283" rIns="64283" bIns="64283" anchor="t" anchorCtr="0">
            <a:spAutoFit/>
          </a:bodyPr>
          <a:lstStyle/>
          <a:p>
            <a:pPr marL="321457" indent="-236628" algn="just" defTabSz="642915">
              <a:buClr>
                <a:srgbClr val="434343"/>
              </a:buClr>
              <a:buSzPts val="1700"/>
              <a:buFont typeface="Arial"/>
              <a:buChar char="●"/>
              <a:defRPr/>
            </a:pPr>
            <a:r>
              <a:rPr lang="en-US" sz="1600" kern="0" dirty="0">
                <a:solidFill>
                  <a:srgbClr val="434343"/>
                </a:solidFill>
                <a:latin typeface="Arial"/>
                <a:cs typeface="Arial"/>
                <a:sym typeface="Arial"/>
              </a:rPr>
              <a:t>Les </a:t>
            </a:r>
            <a:r>
              <a:rPr lang="en-US" sz="1600" kern="0" dirty="0" err="1">
                <a:solidFill>
                  <a:srgbClr val="434343"/>
                </a:solidFill>
                <a:latin typeface="Arial"/>
                <a:cs typeface="Arial"/>
                <a:sym typeface="Arial"/>
              </a:rPr>
              <a:t>hôpitaux</a:t>
            </a:r>
            <a:r>
              <a:rPr lang="en-US" sz="1600" kern="0" dirty="0">
                <a:solidFill>
                  <a:srgbClr val="434343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1600" kern="0" dirty="0" err="1">
                <a:solidFill>
                  <a:srgbClr val="434343"/>
                </a:solidFill>
                <a:latin typeface="Arial"/>
                <a:cs typeface="Arial"/>
                <a:sym typeface="Arial"/>
              </a:rPr>
              <a:t>seront</a:t>
            </a:r>
            <a:r>
              <a:rPr lang="en-US" sz="1600" kern="0" dirty="0">
                <a:solidFill>
                  <a:srgbClr val="434343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1600" kern="0" dirty="0" err="1">
                <a:solidFill>
                  <a:srgbClr val="434343"/>
                </a:solidFill>
                <a:latin typeface="Arial"/>
                <a:cs typeface="Arial"/>
                <a:sym typeface="Arial"/>
              </a:rPr>
              <a:t>confrontés</a:t>
            </a:r>
            <a:r>
              <a:rPr lang="en-US" sz="1600" kern="0" dirty="0">
                <a:solidFill>
                  <a:srgbClr val="434343"/>
                </a:solidFill>
                <a:latin typeface="Arial"/>
                <a:cs typeface="Arial"/>
                <a:sym typeface="Arial"/>
              </a:rPr>
              <a:t> à </a:t>
            </a:r>
            <a:r>
              <a:rPr lang="en-US" sz="1600" kern="0" dirty="0" err="1">
                <a:solidFill>
                  <a:srgbClr val="434343"/>
                </a:solidFill>
                <a:latin typeface="Arial"/>
                <a:cs typeface="Arial"/>
                <a:sym typeface="Arial"/>
              </a:rPr>
              <a:t>l’</a:t>
            </a:r>
            <a:r>
              <a:rPr lang="en-US" sz="1600" b="1" kern="0" dirty="0" err="1">
                <a:solidFill>
                  <a:srgbClr val="434343"/>
                </a:solidFill>
                <a:latin typeface="Arial"/>
                <a:cs typeface="Arial"/>
                <a:sym typeface="Arial"/>
              </a:rPr>
              <a:t>explosion</a:t>
            </a:r>
            <a:r>
              <a:rPr lang="en-US" sz="1600" b="1" kern="0" dirty="0">
                <a:solidFill>
                  <a:srgbClr val="434343"/>
                </a:solidFill>
                <a:latin typeface="Arial"/>
                <a:cs typeface="Arial"/>
                <a:sym typeface="Arial"/>
              </a:rPr>
              <a:t> des maladies </a:t>
            </a:r>
            <a:r>
              <a:rPr lang="en-US" sz="1600" b="1" kern="0" dirty="0" err="1">
                <a:solidFill>
                  <a:srgbClr val="434343"/>
                </a:solidFill>
                <a:latin typeface="Arial"/>
                <a:cs typeface="Arial"/>
                <a:sym typeface="Arial"/>
              </a:rPr>
              <a:t>chroniques</a:t>
            </a:r>
            <a:r>
              <a:rPr lang="en-US" sz="1600" kern="0" dirty="0">
                <a:solidFill>
                  <a:srgbClr val="434343"/>
                </a:solidFill>
                <a:latin typeface="Arial"/>
                <a:cs typeface="Arial"/>
                <a:sym typeface="Arial"/>
              </a:rPr>
              <a:t> et </a:t>
            </a:r>
            <a:r>
              <a:rPr lang="en-US" sz="1600" kern="0" dirty="0" err="1">
                <a:solidFill>
                  <a:srgbClr val="434343"/>
                </a:solidFill>
                <a:latin typeface="Arial"/>
                <a:cs typeface="Arial"/>
                <a:sym typeface="Arial"/>
              </a:rPr>
              <a:t>devront</a:t>
            </a:r>
            <a:r>
              <a:rPr lang="en-US" sz="1600" kern="0" dirty="0">
                <a:solidFill>
                  <a:srgbClr val="434343"/>
                </a:solidFill>
                <a:latin typeface="Arial"/>
                <a:cs typeface="Arial"/>
                <a:sym typeface="Arial"/>
              </a:rPr>
              <a:t> y </a:t>
            </a:r>
            <a:r>
              <a:rPr lang="en-US" sz="1600" kern="0" dirty="0" err="1">
                <a:solidFill>
                  <a:srgbClr val="434343"/>
                </a:solidFill>
                <a:latin typeface="Arial"/>
                <a:cs typeface="Arial"/>
                <a:sym typeface="Arial"/>
              </a:rPr>
              <a:t>répondre</a:t>
            </a:r>
            <a:r>
              <a:rPr lang="en-US" sz="1600" kern="0" dirty="0">
                <a:solidFill>
                  <a:srgbClr val="434343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1600" kern="0" dirty="0" err="1">
                <a:solidFill>
                  <a:srgbClr val="434343"/>
                </a:solidFill>
                <a:latin typeface="Arial"/>
                <a:cs typeface="Arial"/>
                <a:sym typeface="Arial"/>
              </a:rPr>
              <a:t>en</a:t>
            </a:r>
            <a:r>
              <a:rPr lang="en-US" sz="1600" kern="0" dirty="0">
                <a:solidFill>
                  <a:srgbClr val="434343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1600" kern="0" dirty="0" err="1">
                <a:solidFill>
                  <a:srgbClr val="434343"/>
                </a:solidFill>
                <a:latin typeface="Arial"/>
                <a:cs typeface="Arial"/>
                <a:sym typeface="Arial"/>
              </a:rPr>
              <a:t>adaptant</a:t>
            </a:r>
            <a:r>
              <a:rPr lang="en-US" sz="1600" kern="0" dirty="0">
                <a:solidFill>
                  <a:srgbClr val="434343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1600" kern="0" dirty="0" err="1">
                <a:solidFill>
                  <a:srgbClr val="434343"/>
                </a:solidFill>
                <a:latin typeface="Arial"/>
                <a:cs typeface="Arial"/>
                <a:sym typeface="Arial"/>
              </a:rPr>
              <a:t>l’offe</a:t>
            </a:r>
            <a:r>
              <a:rPr lang="en-US" sz="1600" kern="0" dirty="0">
                <a:solidFill>
                  <a:srgbClr val="434343"/>
                </a:solidFill>
                <a:latin typeface="Arial"/>
                <a:cs typeface="Arial"/>
                <a:sym typeface="Arial"/>
              </a:rPr>
              <a:t> de </a:t>
            </a:r>
            <a:r>
              <a:rPr lang="en-US" sz="1600" kern="0" dirty="0" err="1">
                <a:solidFill>
                  <a:srgbClr val="434343"/>
                </a:solidFill>
                <a:latin typeface="Arial"/>
                <a:cs typeface="Arial"/>
                <a:sym typeface="Arial"/>
              </a:rPr>
              <a:t>soins</a:t>
            </a:r>
            <a:r>
              <a:rPr lang="en-US" sz="1600" kern="0" dirty="0">
                <a:solidFill>
                  <a:srgbClr val="434343"/>
                </a:solidFill>
                <a:latin typeface="Arial"/>
                <a:cs typeface="Arial"/>
                <a:sym typeface="Arial"/>
              </a:rPr>
              <a:t> </a:t>
            </a:r>
          </a:p>
          <a:p>
            <a:pPr marL="84829" algn="just" defTabSz="642915">
              <a:buClr>
                <a:srgbClr val="434343"/>
              </a:buClr>
              <a:buSzPts val="1700"/>
              <a:defRPr/>
            </a:pPr>
            <a:endParaRPr lang="en-US" sz="1600" kern="0" dirty="0">
              <a:solidFill>
                <a:srgbClr val="434343"/>
              </a:solidFill>
              <a:latin typeface="Arial"/>
              <a:cs typeface="Arial"/>
              <a:sym typeface="Arial"/>
            </a:endParaRPr>
          </a:p>
          <a:p>
            <a:pPr marL="321457" indent="-236628" algn="just" defTabSz="642915">
              <a:buClr>
                <a:srgbClr val="434343"/>
              </a:buClr>
              <a:buSzPts val="1700"/>
              <a:buFont typeface="Arial"/>
              <a:buChar char="●"/>
              <a:defRPr/>
            </a:pPr>
            <a:r>
              <a:rPr lang="en-US" sz="1600" kern="0" dirty="0">
                <a:solidFill>
                  <a:srgbClr val="434343"/>
                </a:solidFill>
                <a:latin typeface="Arial"/>
                <a:cs typeface="Arial"/>
                <a:sym typeface="Arial"/>
              </a:rPr>
              <a:t>Les </a:t>
            </a:r>
            <a:r>
              <a:rPr lang="en-US" sz="1600" kern="0" dirty="0" err="1">
                <a:solidFill>
                  <a:srgbClr val="434343"/>
                </a:solidFill>
                <a:latin typeface="Arial"/>
                <a:cs typeface="Arial"/>
                <a:sym typeface="Arial"/>
              </a:rPr>
              <a:t>hôpitaux</a:t>
            </a:r>
            <a:r>
              <a:rPr lang="en-US" sz="1600" kern="0" dirty="0">
                <a:solidFill>
                  <a:srgbClr val="434343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1600" kern="0" dirty="0" err="1">
                <a:solidFill>
                  <a:srgbClr val="434343"/>
                </a:solidFill>
                <a:latin typeface="Arial"/>
                <a:cs typeface="Arial"/>
                <a:sym typeface="Arial"/>
              </a:rPr>
              <a:t>sont</a:t>
            </a:r>
            <a:r>
              <a:rPr lang="en-US" sz="1600" kern="0" dirty="0">
                <a:solidFill>
                  <a:srgbClr val="434343"/>
                </a:solidFill>
                <a:latin typeface="Arial"/>
                <a:cs typeface="Arial"/>
                <a:sym typeface="Arial"/>
              </a:rPr>
              <a:t> exposés à la transition </a:t>
            </a:r>
            <a:r>
              <a:rPr lang="en-US" sz="1600" kern="0" dirty="0" err="1">
                <a:solidFill>
                  <a:srgbClr val="434343"/>
                </a:solidFill>
                <a:latin typeface="Arial"/>
                <a:cs typeface="Arial"/>
                <a:sym typeface="Arial"/>
              </a:rPr>
              <a:t>démographique</a:t>
            </a:r>
            <a:r>
              <a:rPr lang="en-US" sz="1600" kern="0" dirty="0">
                <a:solidFill>
                  <a:srgbClr val="434343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1600" kern="0" dirty="0" err="1">
                <a:solidFill>
                  <a:srgbClr val="434343"/>
                </a:solidFill>
                <a:latin typeface="Arial"/>
                <a:cs typeface="Arial"/>
                <a:sym typeface="Arial"/>
              </a:rPr>
              <a:t>en</a:t>
            </a:r>
            <a:r>
              <a:rPr lang="en-US" sz="1600" kern="0" dirty="0">
                <a:solidFill>
                  <a:srgbClr val="434343"/>
                </a:solidFill>
                <a:latin typeface="Arial"/>
                <a:cs typeface="Arial"/>
                <a:sym typeface="Arial"/>
              </a:rPr>
              <a:t> première </a:t>
            </a:r>
            <a:r>
              <a:rPr lang="en-US" sz="1600" kern="0" dirty="0" err="1">
                <a:solidFill>
                  <a:srgbClr val="434343"/>
                </a:solidFill>
                <a:latin typeface="Arial"/>
                <a:cs typeface="Arial"/>
                <a:sym typeface="Arial"/>
              </a:rPr>
              <a:t>ligne</a:t>
            </a:r>
            <a:r>
              <a:rPr lang="en-US" sz="1600" kern="0" dirty="0">
                <a:solidFill>
                  <a:srgbClr val="434343"/>
                </a:solidFill>
                <a:latin typeface="Arial"/>
                <a:cs typeface="Arial"/>
                <a:sym typeface="Arial"/>
              </a:rPr>
              <a:t> des </a:t>
            </a:r>
            <a:r>
              <a:rPr lang="en-US" sz="1600" kern="0" dirty="0" err="1">
                <a:solidFill>
                  <a:srgbClr val="434343"/>
                </a:solidFill>
                <a:latin typeface="Arial"/>
                <a:cs typeface="Arial"/>
                <a:sym typeface="Arial"/>
              </a:rPr>
              <a:t>soins</a:t>
            </a:r>
            <a:r>
              <a:rPr lang="en-US" sz="1600" kern="0" dirty="0">
                <a:solidFill>
                  <a:srgbClr val="434343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1600" kern="0" dirty="0" err="1">
                <a:solidFill>
                  <a:srgbClr val="434343"/>
                </a:solidFill>
                <a:latin typeface="Arial"/>
                <a:cs typeface="Arial"/>
                <a:sym typeface="Arial"/>
              </a:rPr>
              <a:t>sexuels</a:t>
            </a:r>
            <a:r>
              <a:rPr lang="en-US" sz="1600" kern="0" dirty="0">
                <a:solidFill>
                  <a:srgbClr val="434343"/>
                </a:solidFill>
                <a:latin typeface="Arial"/>
                <a:cs typeface="Arial"/>
                <a:sym typeface="Arial"/>
              </a:rPr>
              <a:t> et </a:t>
            </a:r>
            <a:r>
              <a:rPr lang="en-US" sz="1600" kern="0" dirty="0" err="1">
                <a:solidFill>
                  <a:srgbClr val="434343"/>
                </a:solidFill>
                <a:latin typeface="Arial"/>
                <a:cs typeface="Arial"/>
                <a:sym typeface="Arial"/>
              </a:rPr>
              <a:t>reproductifs</a:t>
            </a:r>
            <a:r>
              <a:rPr lang="en-US" sz="1600" kern="0" dirty="0">
                <a:solidFill>
                  <a:srgbClr val="434343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1600" kern="0" dirty="0" err="1">
                <a:solidFill>
                  <a:srgbClr val="434343"/>
                </a:solidFill>
                <a:latin typeface="Arial"/>
                <a:cs typeface="Arial"/>
                <a:sym typeface="Arial"/>
              </a:rPr>
              <a:t>mais</a:t>
            </a:r>
            <a:r>
              <a:rPr lang="en-US" sz="1600" kern="0" dirty="0">
                <a:solidFill>
                  <a:srgbClr val="434343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1600" kern="0" dirty="0" err="1">
                <a:solidFill>
                  <a:srgbClr val="434343"/>
                </a:solidFill>
                <a:latin typeface="Arial"/>
                <a:cs typeface="Arial"/>
                <a:sym typeface="Arial"/>
              </a:rPr>
              <a:t>devra</a:t>
            </a:r>
            <a:r>
              <a:rPr lang="en-US" sz="1600" kern="0" dirty="0">
                <a:solidFill>
                  <a:srgbClr val="434343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1600" kern="0" dirty="0" err="1">
                <a:solidFill>
                  <a:srgbClr val="434343"/>
                </a:solidFill>
                <a:latin typeface="Arial"/>
                <a:cs typeface="Arial"/>
                <a:sym typeface="Arial"/>
              </a:rPr>
              <a:t>aussi</a:t>
            </a:r>
            <a:r>
              <a:rPr lang="en-US" sz="1600" kern="0" dirty="0">
                <a:solidFill>
                  <a:srgbClr val="434343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1600" kern="0" dirty="0" err="1">
                <a:solidFill>
                  <a:srgbClr val="434343"/>
                </a:solidFill>
                <a:latin typeface="Arial"/>
                <a:cs typeface="Arial"/>
                <a:sym typeface="Arial"/>
              </a:rPr>
              <a:t>anticiper</a:t>
            </a:r>
            <a:r>
              <a:rPr lang="en-US" sz="1600" kern="0" dirty="0">
                <a:solidFill>
                  <a:srgbClr val="434343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1600" kern="0" dirty="0" err="1">
                <a:solidFill>
                  <a:srgbClr val="434343"/>
                </a:solidFill>
                <a:latin typeface="Arial"/>
                <a:cs typeface="Arial"/>
                <a:sym typeface="Arial"/>
              </a:rPr>
              <a:t>l’impact</a:t>
            </a:r>
            <a:r>
              <a:rPr lang="en-US" sz="1600" kern="0" dirty="0">
                <a:solidFill>
                  <a:srgbClr val="434343"/>
                </a:solidFill>
                <a:latin typeface="Arial"/>
                <a:cs typeface="Arial"/>
                <a:sym typeface="Arial"/>
              </a:rPr>
              <a:t> du </a:t>
            </a:r>
            <a:r>
              <a:rPr lang="en-US" sz="1600" kern="0" dirty="0" err="1">
                <a:solidFill>
                  <a:srgbClr val="434343"/>
                </a:solidFill>
                <a:latin typeface="Arial"/>
                <a:cs typeface="Arial"/>
                <a:sym typeface="Arial"/>
              </a:rPr>
              <a:t>vieillissement</a:t>
            </a:r>
            <a:r>
              <a:rPr lang="en-US" sz="1600" kern="0" dirty="0">
                <a:solidFill>
                  <a:srgbClr val="434343"/>
                </a:solidFill>
                <a:latin typeface="Arial"/>
                <a:cs typeface="Arial"/>
                <a:sym typeface="Arial"/>
              </a:rPr>
              <a:t> sur le </a:t>
            </a:r>
            <a:r>
              <a:rPr lang="en-US" sz="1600" kern="0" dirty="0" err="1">
                <a:solidFill>
                  <a:srgbClr val="434343"/>
                </a:solidFill>
                <a:latin typeface="Arial"/>
                <a:cs typeface="Arial"/>
                <a:sym typeface="Arial"/>
              </a:rPr>
              <a:t>système</a:t>
            </a:r>
            <a:r>
              <a:rPr lang="en-US" sz="1600" kern="0" dirty="0">
                <a:solidFill>
                  <a:srgbClr val="434343"/>
                </a:solidFill>
                <a:latin typeface="Arial"/>
                <a:cs typeface="Arial"/>
                <a:sym typeface="Arial"/>
              </a:rPr>
              <a:t> de santé </a:t>
            </a:r>
          </a:p>
          <a:p>
            <a:pPr marL="84829" algn="just" defTabSz="642915">
              <a:buClr>
                <a:srgbClr val="434343"/>
              </a:buClr>
              <a:buSzPts val="1700"/>
              <a:defRPr/>
            </a:pPr>
            <a:endParaRPr lang="en-US" sz="1600" kern="0" dirty="0">
              <a:solidFill>
                <a:srgbClr val="434343"/>
              </a:solidFill>
              <a:latin typeface="Arial"/>
              <a:cs typeface="Arial"/>
              <a:sym typeface="Arial"/>
            </a:endParaRPr>
          </a:p>
          <a:p>
            <a:pPr marL="321457" indent="-236628" algn="just" defTabSz="642915">
              <a:buClr>
                <a:srgbClr val="434343"/>
              </a:buClr>
              <a:buSzPts val="1700"/>
              <a:buFont typeface="Arial"/>
              <a:buChar char="●"/>
              <a:defRPr/>
            </a:pPr>
            <a:r>
              <a:rPr lang="en-US" sz="1600" kern="0" dirty="0">
                <a:solidFill>
                  <a:srgbClr val="434343"/>
                </a:solidFill>
                <a:latin typeface="Arial"/>
                <a:cs typeface="Arial"/>
                <a:sym typeface="Arial"/>
              </a:rPr>
              <a:t>Les </a:t>
            </a:r>
            <a:r>
              <a:rPr lang="en-US" sz="1600" kern="0" dirty="0" err="1">
                <a:solidFill>
                  <a:srgbClr val="434343"/>
                </a:solidFill>
                <a:latin typeface="Arial"/>
                <a:cs typeface="Arial"/>
                <a:sym typeface="Arial"/>
              </a:rPr>
              <a:t>hôpitaux</a:t>
            </a:r>
            <a:r>
              <a:rPr lang="en-US" sz="1600" kern="0" dirty="0">
                <a:solidFill>
                  <a:srgbClr val="434343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1600" kern="0" dirty="0" err="1">
                <a:solidFill>
                  <a:srgbClr val="434343"/>
                </a:solidFill>
                <a:latin typeface="Arial"/>
                <a:cs typeface="Arial"/>
                <a:sym typeface="Arial"/>
              </a:rPr>
              <a:t>seront</a:t>
            </a:r>
            <a:r>
              <a:rPr lang="en-US" sz="1600" kern="0" dirty="0">
                <a:solidFill>
                  <a:srgbClr val="434343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1600" kern="0" dirty="0" err="1">
                <a:solidFill>
                  <a:srgbClr val="434343"/>
                </a:solidFill>
                <a:latin typeface="Arial"/>
                <a:cs typeface="Arial"/>
                <a:sym typeface="Arial"/>
              </a:rPr>
              <a:t>confrontés</a:t>
            </a:r>
            <a:r>
              <a:rPr lang="en-US" sz="1600" kern="0" dirty="0">
                <a:solidFill>
                  <a:srgbClr val="434343"/>
                </a:solidFill>
                <a:latin typeface="Arial"/>
                <a:cs typeface="Arial"/>
                <a:sym typeface="Arial"/>
              </a:rPr>
              <a:t> à </a:t>
            </a:r>
            <a:r>
              <a:rPr lang="en-US" sz="1600" kern="0" dirty="0" err="1">
                <a:solidFill>
                  <a:srgbClr val="434343"/>
                </a:solidFill>
                <a:latin typeface="Arial"/>
                <a:cs typeface="Arial"/>
                <a:sym typeface="Arial"/>
              </a:rPr>
              <a:t>une</a:t>
            </a:r>
            <a:r>
              <a:rPr lang="en-US" sz="1600" kern="0" dirty="0">
                <a:solidFill>
                  <a:srgbClr val="434343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1600" kern="0" dirty="0" err="1">
                <a:solidFill>
                  <a:srgbClr val="434343"/>
                </a:solidFill>
                <a:latin typeface="Arial"/>
                <a:cs typeface="Arial"/>
                <a:sym typeface="Arial"/>
              </a:rPr>
              <a:t>décennie</a:t>
            </a:r>
            <a:r>
              <a:rPr lang="en-US" sz="1600" kern="0" dirty="0">
                <a:solidFill>
                  <a:srgbClr val="434343"/>
                </a:solidFill>
                <a:latin typeface="Arial"/>
                <a:cs typeface="Arial"/>
                <a:sym typeface="Arial"/>
              </a:rPr>
              <a:t> de </a:t>
            </a:r>
            <a:r>
              <a:rPr lang="en-US" sz="1600" kern="0" dirty="0" err="1">
                <a:solidFill>
                  <a:srgbClr val="434343"/>
                </a:solidFill>
                <a:latin typeface="Arial"/>
                <a:cs typeface="Arial"/>
                <a:sym typeface="Arial"/>
              </a:rPr>
              <a:t>pénurie</a:t>
            </a:r>
            <a:r>
              <a:rPr lang="en-US" sz="1600" kern="0" dirty="0">
                <a:solidFill>
                  <a:srgbClr val="434343"/>
                </a:solidFill>
                <a:latin typeface="Arial"/>
                <a:cs typeface="Arial"/>
                <a:sym typeface="Arial"/>
              </a:rPr>
              <a:t> et </a:t>
            </a:r>
            <a:r>
              <a:rPr lang="en-US" sz="1600" kern="0" dirty="0" err="1">
                <a:solidFill>
                  <a:srgbClr val="434343"/>
                </a:solidFill>
                <a:latin typeface="Arial"/>
                <a:cs typeface="Arial"/>
                <a:sym typeface="Arial"/>
              </a:rPr>
              <a:t>devront</a:t>
            </a:r>
            <a:r>
              <a:rPr lang="en-US" sz="1600" kern="0" dirty="0">
                <a:solidFill>
                  <a:srgbClr val="434343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1600" kern="0" dirty="0" err="1">
                <a:solidFill>
                  <a:srgbClr val="434343"/>
                </a:solidFill>
                <a:latin typeface="Arial"/>
                <a:cs typeface="Arial"/>
                <a:sym typeface="Arial"/>
              </a:rPr>
              <a:t>innover</a:t>
            </a:r>
            <a:r>
              <a:rPr lang="en-US" sz="1600" kern="0" dirty="0">
                <a:solidFill>
                  <a:srgbClr val="434343"/>
                </a:solidFill>
                <a:latin typeface="Arial"/>
                <a:cs typeface="Arial"/>
                <a:sym typeface="Arial"/>
              </a:rPr>
              <a:t> pour </a:t>
            </a:r>
            <a:r>
              <a:rPr lang="en-US" sz="1600" kern="0" dirty="0" err="1">
                <a:solidFill>
                  <a:srgbClr val="434343"/>
                </a:solidFill>
                <a:latin typeface="Arial"/>
                <a:cs typeface="Arial"/>
                <a:sym typeface="Arial"/>
              </a:rPr>
              <a:t>maintenir</a:t>
            </a:r>
            <a:r>
              <a:rPr lang="en-US" sz="1600" kern="0" dirty="0">
                <a:solidFill>
                  <a:srgbClr val="434343"/>
                </a:solidFill>
                <a:latin typeface="Arial"/>
                <a:cs typeface="Arial"/>
                <a:sym typeface="Arial"/>
              </a:rPr>
              <a:t> la </a:t>
            </a:r>
            <a:r>
              <a:rPr lang="en-US" sz="1600" kern="0" dirty="0" err="1">
                <a:solidFill>
                  <a:srgbClr val="434343"/>
                </a:solidFill>
                <a:latin typeface="Arial"/>
                <a:cs typeface="Arial"/>
                <a:sym typeface="Arial"/>
              </a:rPr>
              <a:t>qualité</a:t>
            </a:r>
            <a:r>
              <a:rPr lang="en-US" sz="1600" kern="0" dirty="0">
                <a:solidFill>
                  <a:srgbClr val="434343"/>
                </a:solidFill>
                <a:latin typeface="Arial"/>
                <a:cs typeface="Arial"/>
                <a:sym typeface="Arial"/>
              </a:rPr>
              <a:t> et la </a:t>
            </a:r>
            <a:r>
              <a:rPr lang="en-US" sz="1600" kern="0" dirty="0" err="1">
                <a:solidFill>
                  <a:srgbClr val="434343"/>
                </a:solidFill>
                <a:latin typeface="Arial"/>
                <a:cs typeface="Arial"/>
                <a:sym typeface="Arial"/>
              </a:rPr>
              <a:t>continuité</a:t>
            </a:r>
            <a:r>
              <a:rPr lang="en-US" sz="1600" kern="0" dirty="0">
                <a:solidFill>
                  <a:srgbClr val="434343"/>
                </a:solidFill>
                <a:latin typeface="Arial"/>
                <a:cs typeface="Arial"/>
                <a:sym typeface="Arial"/>
              </a:rPr>
              <a:t> de services </a:t>
            </a:r>
            <a:r>
              <a:rPr lang="en-US" sz="1600" kern="0" dirty="0" err="1">
                <a:solidFill>
                  <a:srgbClr val="434343"/>
                </a:solidFill>
                <a:latin typeface="Arial"/>
                <a:cs typeface="Arial"/>
                <a:sym typeface="Arial"/>
              </a:rPr>
              <a:t>dans</a:t>
            </a:r>
            <a:r>
              <a:rPr lang="en-US" sz="1600" kern="0" dirty="0">
                <a:solidFill>
                  <a:srgbClr val="434343"/>
                </a:solidFill>
                <a:latin typeface="Arial"/>
                <a:cs typeface="Arial"/>
                <a:sym typeface="Arial"/>
              </a:rPr>
              <a:t> la </a:t>
            </a:r>
            <a:r>
              <a:rPr lang="en-US" sz="1600" kern="0" dirty="0" err="1">
                <a:solidFill>
                  <a:srgbClr val="434343"/>
                </a:solidFill>
                <a:latin typeface="Arial"/>
                <a:cs typeface="Arial"/>
                <a:sym typeface="Arial"/>
              </a:rPr>
              <a:t>prochaine</a:t>
            </a:r>
            <a:r>
              <a:rPr lang="en-US" sz="1600" kern="0" dirty="0">
                <a:solidFill>
                  <a:srgbClr val="434343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1600" kern="0" dirty="0" err="1">
                <a:solidFill>
                  <a:srgbClr val="434343"/>
                </a:solidFill>
                <a:latin typeface="Arial"/>
                <a:cs typeface="Arial"/>
                <a:sym typeface="Arial"/>
              </a:rPr>
              <a:t>décennie</a:t>
            </a:r>
            <a:r>
              <a:rPr lang="en-US" sz="1600" kern="0" dirty="0">
                <a:solidFill>
                  <a:srgbClr val="434343"/>
                </a:solidFill>
                <a:latin typeface="Arial"/>
                <a:cs typeface="Arial"/>
                <a:sym typeface="Arial"/>
              </a:rPr>
              <a:t>  </a:t>
            </a:r>
          </a:p>
          <a:p>
            <a:pPr marL="84829" algn="just" defTabSz="642915">
              <a:buClr>
                <a:srgbClr val="434343"/>
              </a:buClr>
              <a:buSzPts val="1700"/>
              <a:defRPr/>
            </a:pPr>
            <a:r>
              <a:rPr lang="en-US" sz="1600" kern="0" dirty="0">
                <a:solidFill>
                  <a:srgbClr val="434343"/>
                </a:solidFill>
                <a:latin typeface="Arial"/>
                <a:cs typeface="Arial"/>
                <a:sym typeface="Arial"/>
              </a:rPr>
              <a:t> </a:t>
            </a:r>
          </a:p>
          <a:p>
            <a:pPr marL="321457" indent="-236628" algn="just" defTabSz="642915">
              <a:buClr>
                <a:srgbClr val="434343"/>
              </a:buClr>
              <a:buSzPts val="1700"/>
              <a:buFont typeface="Arial"/>
              <a:buChar char="●"/>
              <a:defRPr/>
            </a:pPr>
            <a:r>
              <a:rPr lang="en-US" sz="1600" kern="0" dirty="0">
                <a:solidFill>
                  <a:srgbClr val="434343"/>
                </a:solidFill>
                <a:latin typeface="Arial"/>
                <a:cs typeface="Arial"/>
                <a:sym typeface="Arial"/>
              </a:rPr>
              <a:t>Les structures </a:t>
            </a:r>
            <a:r>
              <a:rPr lang="en-US" sz="1600" kern="0" dirty="0" err="1">
                <a:solidFill>
                  <a:srgbClr val="434343"/>
                </a:solidFill>
                <a:latin typeface="Arial"/>
                <a:cs typeface="Arial"/>
                <a:sym typeface="Arial"/>
              </a:rPr>
              <a:t>hospitalières</a:t>
            </a:r>
            <a:r>
              <a:rPr lang="en-US" sz="1600" kern="0" dirty="0">
                <a:solidFill>
                  <a:srgbClr val="434343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1600" kern="0" dirty="0" err="1">
                <a:solidFill>
                  <a:srgbClr val="434343"/>
                </a:solidFill>
                <a:latin typeface="Arial"/>
                <a:cs typeface="Arial"/>
                <a:sym typeface="Arial"/>
              </a:rPr>
              <a:t>devront</a:t>
            </a:r>
            <a:r>
              <a:rPr lang="en-US" sz="1600" kern="0" dirty="0">
                <a:solidFill>
                  <a:srgbClr val="434343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1600" kern="0" dirty="0" err="1">
                <a:solidFill>
                  <a:srgbClr val="434343"/>
                </a:solidFill>
                <a:latin typeface="Arial"/>
                <a:cs typeface="Arial"/>
                <a:sym typeface="Arial"/>
              </a:rPr>
              <a:t>s’adapter</a:t>
            </a:r>
            <a:r>
              <a:rPr lang="en-US" sz="1600" kern="0" dirty="0">
                <a:solidFill>
                  <a:srgbClr val="434343"/>
                </a:solidFill>
                <a:latin typeface="Arial"/>
                <a:cs typeface="Arial"/>
                <a:sym typeface="Arial"/>
              </a:rPr>
              <a:t> aux nouveaux </a:t>
            </a:r>
            <a:r>
              <a:rPr lang="en-US" sz="1600" kern="0" dirty="0" err="1">
                <a:solidFill>
                  <a:srgbClr val="434343"/>
                </a:solidFill>
                <a:latin typeface="Arial"/>
                <a:cs typeface="Arial"/>
                <a:sym typeface="Arial"/>
              </a:rPr>
              <a:t>développements</a:t>
            </a:r>
            <a:r>
              <a:rPr lang="en-US" sz="1600" kern="0" dirty="0">
                <a:solidFill>
                  <a:srgbClr val="434343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1600" kern="0" dirty="0" err="1">
                <a:solidFill>
                  <a:srgbClr val="434343"/>
                </a:solidFill>
                <a:latin typeface="Arial"/>
                <a:cs typeface="Arial"/>
                <a:sym typeface="Arial"/>
              </a:rPr>
              <a:t>liés</a:t>
            </a:r>
            <a:r>
              <a:rPr lang="en-US" sz="1600" kern="0" dirty="0">
                <a:solidFill>
                  <a:srgbClr val="434343"/>
                </a:solidFill>
                <a:latin typeface="Arial"/>
                <a:cs typeface="Arial"/>
                <a:sym typeface="Arial"/>
              </a:rPr>
              <a:t> à la </a:t>
            </a:r>
            <a:r>
              <a:rPr lang="en-US" sz="1600" kern="0" dirty="0" err="1">
                <a:solidFill>
                  <a:srgbClr val="434343"/>
                </a:solidFill>
                <a:latin typeface="Arial"/>
                <a:cs typeface="Arial"/>
                <a:sym typeface="Arial"/>
              </a:rPr>
              <a:t>numérisation</a:t>
            </a:r>
            <a:r>
              <a:rPr lang="en-US" sz="1600" kern="0" dirty="0">
                <a:solidFill>
                  <a:srgbClr val="434343"/>
                </a:solidFill>
                <a:latin typeface="Arial"/>
                <a:cs typeface="Arial"/>
                <a:sym typeface="Arial"/>
              </a:rPr>
              <a:t> et </a:t>
            </a:r>
            <a:r>
              <a:rPr lang="en-US" sz="1600" kern="0" dirty="0" err="1">
                <a:solidFill>
                  <a:srgbClr val="434343"/>
                </a:solidFill>
                <a:latin typeface="Arial"/>
                <a:cs typeface="Arial"/>
                <a:sym typeface="Arial"/>
              </a:rPr>
              <a:t>l’intelligence</a:t>
            </a:r>
            <a:r>
              <a:rPr lang="en-US" sz="1600" kern="0" dirty="0">
                <a:solidFill>
                  <a:srgbClr val="434343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1600" kern="0" dirty="0" err="1">
                <a:solidFill>
                  <a:srgbClr val="434343"/>
                </a:solidFill>
                <a:latin typeface="Arial"/>
                <a:cs typeface="Arial"/>
                <a:sym typeface="Arial"/>
              </a:rPr>
              <a:t>artificielle</a:t>
            </a:r>
            <a:r>
              <a:rPr lang="en-US" sz="1600" kern="0" dirty="0">
                <a:solidFill>
                  <a:srgbClr val="434343"/>
                </a:solidFill>
                <a:latin typeface="Arial"/>
                <a:cs typeface="Arial"/>
                <a:sym typeface="Arial"/>
              </a:rPr>
              <a:t> qui </a:t>
            </a:r>
            <a:r>
              <a:rPr lang="en-US" sz="1600" kern="0" dirty="0" err="1">
                <a:solidFill>
                  <a:srgbClr val="434343"/>
                </a:solidFill>
                <a:latin typeface="Arial"/>
                <a:cs typeface="Arial"/>
                <a:sym typeface="Arial"/>
              </a:rPr>
              <a:t>sont</a:t>
            </a:r>
            <a:r>
              <a:rPr lang="en-US" sz="1600" kern="0" dirty="0">
                <a:solidFill>
                  <a:srgbClr val="434343"/>
                </a:solidFill>
                <a:latin typeface="Arial"/>
                <a:cs typeface="Arial"/>
                <a:sym typeface="Arial"/>
              </a:rPr>
              <a:t> les </a:t>
            </a:r>
            <a:r>
              <a:rPr lang="en-US" sz="1600" kern="0" dirty="0" err="1">
                <a:solidFill>
                  <a:srgbClr val="434343"/>
                </a:solidFill>
                <a:latin typeface="Arial"/>
                <a:cs typeface="Arial"/>
                <a:sym typeface="Arial"/>
              </a:rPr>
              <a:t>nouvelles</a:t>
            </a:r>
            <a:r>
              <a:rPr lang="en-US" sz="1600" kern="0" dirty="0">
                <a:solidFill>
                  <a:srgbClr val="434343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1600" kern="0" dirty="0" err="1">
                <a:solidFill>
                  <a:srgbClr val="434343"/>
                </a:solidFill>
                <a:latin typeface="Arial"/>
                <a:cs typeface="Arial"/>
                <a:sym typeface="Arial"/>
              </a:rPr>
              <a:t>frontières</a:t>
            </a:r>
            <a:r>
              <a:rPr lang="en-US" sz="1600" kern="0" dirty="0">
                <a:solidFill>
                  <a:srgbClr val="434343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1600" kern="0" dirty="0" err="1">
                <a:solidFill>
                  <a:srgbClr val="434343"/>
                </a:solidFill>
                <a:latin typeface="Arial"/>
                <a:cs typeface="Arial"/>
                <a:sym typeface="Arial"/>
              </a:rPr>
              <a:t>dans</a:t>
            </a:r>
            <a:r>
              <a:rPr lang="en-US" sz="1600" kern="0" dirty="0">
                <a:solidFill>
                  <a:srgbClr val="434343"/>
                </a:solidFill>
                <a:latin typeface="Arial"/>
                <a:cs typeface="Arial"/>
                <a:sym typeface="Arial"/>
              </a:rPr>
              <a:t> de </a:t>
            </a:r>
            <a:r>
              <a:rPr lang="en-US" sz="1600" kern="0" dirty="0" err="1">
                <a:solidFill>
                  <a:srgbClr val="434343"/>
                </a:solidFill>
                <a:latin typeface="Arial"/>
                <a:cs typeface="Arial"/>
                <a:sym typeface="Arial"/>
              </a:rPr>
              <a:t>nombreux</a:t>
            </a:r>
            <a:r>
              <a:rPr lang="en-US" sz="1600" kern="0" dirty="0">
                <a:solidFill>
                  <a:srgbClr val="434343"/>
                </a:solidFill>
                <a:latin typeface="Arial"/>
                <a:cs typeface="Arial"/>
                <a:sym typeface="Arial"/>
              </a:rPr>
              <a:t> pays </a:t>
            </a:r>
          </a:p>
          <a:p>
            <a:pPr marL="84829" algn="just" defTabSz="642915">
              <a:buClr>
                <a:srgbClr val="434343"/>
              </a:buClr>
              <a:buSzPts val="1700"/>
              <a:defRPr/>
            </a:pPr>
            <a:endParaRPr lang="en-US" sz="1600" kern="0" dirty="0">
              <a:solidFill>
                <a:srgbClr val="434343"/>
              </a:solidFill>
              <a:latin typeface="Arial"/>
              <a:cs typeface="Arial"/>
              <a:sym typeface="Arial"/>
            </a:endParaRPr>
          </a:p>
          <a:p>
            <a:pPr marL="321457" indent="-236628" algn="just" defTabSz="642915">
              <a:buClr>
                <a:srgbClr val="434343"/>
              </a:buClr>
              <a:buSzPts val="1700"/>
              <a:buFont typeface="Arial"/>
              <a:buChar char="●"/>
              <a:defRPr/>
            </a:pPr>
            <a:r>
              <a:rPr lang="en-US" sz="1600" kern="0" dirty="0" err="1">
                <a:solidFill>
                  <a:srgbClr val="434343"/>
                </a:solidFill>
                <a:latin typeface="Arial"/>
                <a:cs typeface="Arial"/>
                <a:sym typeface="Arial"/>
              </a:rPr>
              <a:t>Ils</a:t>
            </a:r>
            <a:r>
              <a:rPr lang="en-US" sz="1600" kern="0" dirty="0">
                <a:solidFill>
                  <a:srgbClr val="434343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1600" kern="0" dirty="0" err="1">
                <a:solidFill>
                  <a:srgbClr val="434343"/>
                </a:solidFill>
                <a:latin typeface="Arial"/>
                <a:cs typeface="Arial"/>
                <a:sym typeface="Arial"/>
              </a:rPr>
              <a:t>doivent</a:t>
            </a:r>
            <a:r>
              <a:rPr lang="en-US" sz="1600" kern="0" dirty="0">
                <a:solidFill>
                  <a:srgbClr val="434343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1600" kern="0" dirty="0" err="1">
                <a:solidFill>
                  <a:srgbClr val="434343"/>
                </a:solidFill>
                <a:latin typeface="Arial"/>
                <a:cs typeface="Arial"/>
                <a:sym typeface="Arial"/>
              </a:rPr>
              <a:t>gérer</a:t>
            </a:r>
            <a:r>
              <a:rPr lang="en-US" sz="1600" kern="0" dirty="0">
                <a:solidFill>
                  <a:srgbClr val="434343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1600" kern="0" dirty="0" err="1">
                <a:solidFill>
                  <a:srgbClr val="434343"/>
                </a:solidFill>
                <a:latin typeface="Arial"/>
                <a:cs typeface="Arial"/>
                <a:sym typeface="Arial"/>
              </a:rPr>
              <a:t>une</a:t>
            </a:r>
            <a:r>
              <a:rPr lang="en-US" sz="1600" kern="0" dirty="0">
                <a:solidFill>
                  <a:srgbClr val="434343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1600" kern="0" dirty="0" err="1">
                <a:solidFill>
                  <a:srgbClr val="434343"/>
                </a:solidFill>
                <a:latin typeface="Arial"/>
                <a:cs typeface="Arial"/>
                <a:sym typeface="Arial"/>
              </a:rPr>
              <a:t>demande</a:t>
            </a:r>
            <a:r>
              <a:rPr lang="en-US" sz="1600" kern="0" dirty="0">
                <a:solidFill>
                  <a:srgbClr val="434343"/>
                </a:solidFill>
                <a:latin typeface="Arial"/>
                <a:cs typeface="Arial"/>
                <a:sym typeface="Arial"/>
              </a:rPr>
              <a:t>  </a:t>
            </a:r>
            <a:r>
              <a:rPr lang="en-US" sz="1600" kern="0" dirty="0" err="1">
                <a:solidFill>
                  <a:srgbClr val="434343"/>
                </a:solidFill>
                <a:latin typeface="Arial"/>
                <a:cs typeface="Arial"/>
                <a:sym typeface="Arial"/>
              </a:rPr>
              <a:t>croissante</a:t>
            </a:r>
            <a:r>
              <a:rPr lang="en-US" sz="1600" kern="0" dirty="0">
                <a:solidFill>
                  <a:srgbClr val="434343"/>
                </a:solidFill>
                <a:latin typeface="Arial"/>
                <a:cs typeface="Arial"/>
                <a:sym typeface="Arial"/>
              </a:rPr>
              <a:t> de services de </a:t>
            </a:r>
            <a:r>
              <a:rPr lang="en-US" sz="1600" kern="0" dirty="0" err="1">
                <a:solidFill>
                  <a:srgbClr val="434343"/>
                </a:solidFill>
                <a:latin typeface="Arial"/>
                <a:cs typeface="Arial"/>
                <a:sym typeface="Arial"/>
              </a:rPr>
              <a:t>qualité</a:t>
            </a:r>
            <a:r>
              <a:rPr lang="en-US" sz="1600" kern="0" dirty="0">
                <a:solidFill>
                  <a:srgbClr val="434343"/>
                </a:solidFill>
                <a:latin typeface="Arial"/>
                <a:cs typeface="Arial"/>
                <a:sym typeface="Arial"/>
              </a:rPr>
              <a:t> et </a:t>
            </a:r>
            <a:r>
              <a:rPr lang="en-US" sz="1600" kern="0" dirty="0" err="1">
                <a:solidFill>
                  <a:srgbClr val="434343"/>
                </a:solidFill>
                <a:latin typeface="Arial"/>
                <a:cs typeface="Arial"/>
                <a:sym typeface="Arial"/>
              </a:rPr>
              <a:t>coûteux</a:t>
            </a:r>
            <a:r>
              <a:rPr lang="en-US" sz="1600" kern="0" dirty="0">
                <a:solidFill>
                  <a:srgbClr val="434343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1600" kern="0" dirty="0" err="1">
                <a:solidFill>
                  <a:srgbClr val="434343"/>
                </a:solidFill>
                <a:latin typeface="Arial"/>
                <a:cs typeface="Arial"/>
                <a:sym typeface="Arial"/>
              </a:rPr>
              <a:t>dans</a:t>
            </a:r>
            <a:r>
              <a:rPr lang="en-US" sz="1600" kern="0" dirty="0">
                <a:solidFill>
                  <a:srgbClr val="434343"/>
                </a:solidFill>
                <a:latin typeface="Arial"/>
                <a:cs typeface="Arial"/>
                <a:sym typeface="Arial"/>
              </a:rPr>
              <a:t> des budgets </a:t>
            </a:r>
            <a:r>
              <a:rPr lang="en-US" sz="1600" kern="0" dirty="0" err="1">
                <a:solidFill>
                  <a:srgbClr val="434343"/>
                </a:solidFill>
                <a:latin typeface="Arial"/>
                <a:cs typeface="Arial"/>
                <a:sym typeface="Arial"/>
              </a:rPr>
              <a:t>contraints</a:t>
            </a:r>
            <a:r>
              <a:rPr lang="en-US" sz="1600" kern="0" dirty="0">
                <a:solidFill>
                  <a:srgbClr val="434343"/>
                </a:solidFill>
                <a:latin typeface="Arial"/>
                <a:cs typeface="Arial"/>
                <a:sym typeface="Arial"/>
              </a:rPr>
              <a:t> et de </a:t>
            </a:r>
            <a:r>
              <a:rPr lang="en-US" sz="1600" kern="0" dirty="0" err="1">
                <a:solidFill>
                  <a:srgbClr val="434343"/>
                </a:solidFill>
                <a:latin typeface="Arial"/>
                <a:cs typeface="Arial"/>
                <a:sym typeface="Arial"/>
              </a:rPr>
              <a:t>modèles</a:t>
            </a:r>
            <a:r>
              <a:rPr lang="en-US" sz="1600" kern="0" dirty="0">
                <a:solidFill>
                  <a:srgbClr val="434343"/>
                </a:solidFill>
                <a:latin typeface="Arial"/>
                <a:cs typeface="Arial"/>
                <a:sym typeface="Arial"/>
              </a:rPr>
              <a:t> financiers </a:t>
            </a:r>
            <a:r>
              <a:rPr lang="en-US" sz="1600" kern="0" dirty="0" err="1">
                <a:solidFill>
                  <a:srgbClr val="434343"/>
                </a:solidFill>
                <a:latin typeface="Arial"/>
                <a:cs typeface="Arial"/>
                <a:sym typeface="Arial"/>
              </a:rPr>
              <a:t>compétitifs</a:t>
            </a:r>
            <a:r>
              <a:rPr lang="en-US" sz="1600" kern="0" dirty="0">
                <a:solidFill>
                  <a:srgbClr val="434343"/>
                </a:solidFill>
                <a:latin typeface="Arial"/>
                <a:cs typeface="Arial"/>
                <a:sym typeface="Arial"/>
              </a:rPr>
              <a:t> </a:t>
            </a:r>
          </a:p>
          <a:p>
            <a:pPr marL="84829" algn="just" defTabSz="642915">
              <a:buClr>
                <a:srgbClr val="434343"/>
              </a:buClr>
              <a:buSzPts val="1700"/>
              <a:defRPr/>
            </a:pPr>
            <a:endParaRPr lang="en-US" sz="1600" kern="0" dirty="0">
              <a:solidFill>
                <a:srgbClr val="434343"/>
              </a:solidFill>
              <a:latin typeface="Arial"/>
              <a:cs typeface="Arial"/>
              <a:sym typeface="Arial"/>
            </a:endParaRPr>
          </a:p>
          <a:p>
            <a:pPr marL="321457" indent="-236628" algn="just" defTabSz="642915">
              <a:buClr>
                <a:srgbClr val="434343"/>
              </a:buClr>
              <a:buSzPts val="1700"/>
              <a:buFont typeface="Arial"/>
              <a:buChar char="●"/>
              <a:defRPr/>
            </a:pPr>
            <a:r>
              <a:rPr lang="en-US" sz="1600" kern="0" dirty="0">
                <a:solidFill>
                  <a:srgbClr val="434343"/>
                </a:solidFill>
                <a:latin typeface="Arial"/>
                <a:cs typeface="Arial"/>
                <a:sym typeface="Arial"/>
              </a:rPr>
              <a:t>Il </a:t>
            </a:r>
            <a:r>
              <a:rPr lang="en-US" sz="1600" kern="0" dirty="0" err="1">
                <a:solidFill>
                  <a:srgbClr val="434343"/>
                </a:solidFill>
                <a:latin typeface="Arial"/>
                <a:cs typeface="Arial"/>
                <a:sym typeface="Arial"/>
              </a:rPr>
              <a:t>faut</a:t>
            </a:r>
            <a:r>
              <a:rPr lang="en-US" sz="1600" kern="0" dirty="0">
                <a:solidFill>
                  <a:srgbClr val="434343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1600" kern="0" dirty="0" err="1">
                <a:solidFill>
                  <a:srgbClr val="434343"/>
                </a:solidFill>
                <a:latin typeface="Arial"/>
                <a:cs typeface="Arial"/>
                <a:sym typeface="Arial"/>
              </a:rPr>
              <a:t>répondre</a:t>
            </a:r>
            <a:r>
              <a:rPr lang="en-US" sz="1600" kern="0" dirty="0">
                <a:solidFill>
                  <a:srgbClr val="434343"/>
                </a:solidFill>
                <a:latin typeface="Arial"/>
                <a:cs typeface="Arial"/>
                <a:sym typeface="Arial"/>
              </a:rPr>
              <a:t> à la </a:t>
            </a:r>
            <a:r>
              <a:rPr lang="en-US" sz="1600" kern="0" dirty="0" err="1">
                <a:solidFill>
                  <a:srgbClr val="434343"/>
                </a:solidFill>
                <a:latin typeface="Arial"/>
                <a:cs typeface="Arial"/>
                <a:sym typeface="Arial"/>
              </a:rPr>
              <a:t>demande</a:t>
            </a:r>
            <a:r>
              <a:rPr lang="en-US" sz="1600" kern="0" dirty="0">
                <a:solidFill>
                  <a:srgbClr val="434343"/>
                </a:solidFill>
                <a:latin typeface="Arial"/>
                <a:cs typeface="Arial"/>
                <a:sym typeface="Arial"/>
              </a:rPr>
              <a:t> de participation des patients et </a:t>
            </a:r>
            <a:r>
              <a:rPr lang="en-US" sz="1600" kern="0" dirty="0" err="1">
                <a:solidFill>
                  <a:srgbClr val="434343"/>
                </a:solidFill>
                <a:latin typeface="Arial"/>
                <a:cs typeface="Arial"/>
                <a:sym typeface="Arial"/>
              </a:rPr>
              <a:t>usagers</a:t>
            </a:r>
            <a:r>
              <a:rPr lang="en-US" sz="1600" kern="0" dirty="0">
                <a:solidFill>
                  <a:srgbClr val="434343"/>
                </a:solidFill>
                <a:latin typeface="Arial"/>
                <a:cs typeface="Arial"/>
                <a:sym typeface="Arial"/>
              </a:rPr>
              <a:t> au </a:t>
            </a:r>
            <a:r>
              <a:rPr lang="en-US" sz="1600" kern="0" dirty="0" err="1">
                <a:solidFill>
                  <a:srgbClr val="434343"/>
                </a:solidFill>
                <a:latin typeface="Arial"/>
                <a:cs typeface="Arial"/>
                <a:sym typeface="Arial"/>
              </a:rPr>
              <a:t>processus</a:t>
            </a:r>
            <a:r>
              <a:rPr lang="en-US" sz="1600" kern="0" dirty="0">
                <a:solidFill>
                  <a:srgbClr val="434343"/>
                </a:solidFill>
                <a:latin typeface="Arial"/>
                <a:cs typeface="Arial"/>
                <a:sym typeface="Arial"/>
              </a:rPr>
              <a:t> de </a:t>
            </a:r>
            <a:r>
              <a:rPr lang="en-US" sz="1600" kern="0" dirty="0" err="1">
                <a:solidFill>
                  <a:srgbClr val="434343"/>
                </a:solidFill>
                <a:latin typeface="Arial"/>
                <a:cs typeface="Arial"/>
                <a:sym typeface="Arial"/>
              </a:rPr>
              <a:t>décision</a:t>
            </a:r>
            <a:r>
              <a:rPr lang="en-US" sz="1600" kern="0" dirty="0">
                <a:solidFill>
                  <a:srgbClr val="434343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1600" kern="0" dirty="0" err="1">
                <a:solidFill>
                  <a:srgbClr val="434343"/>
                </a:solidFill>
                <a:latin typeface="Arial"/>
                <a:cs typeface="Arial"/>
                <a:sym typeface="Arial"/>
              </a:rPr>
              <a:t>hospitalier</a:t>
            </a:r>
            <a:r>
              <a:rPr lang="en-US" sz="1600" kern="0" dirty="0">
                <a:solidFill>
                  <a:srgbClr val="434343"/>
                </a:solidFill>
                <a:latin typeface="Arial"/>
                <a:cs typeface="Arial"/>
                <a:sym typeface="Arial"/>
              </a:rPr>
              <a:t>      </a:t>
            </a:r>
          </a:p>
          <a:p>
            <a:pPr marL="321457" indent="-236628" algn="just" defTabSz="642915">
              <a:buClr>
                <a:srgbClr val="434343"/>
              </a:buClr>
              <a:buSzPts val="1700"/>
              <a:buFont typeface="Arial"/>
              <a:buChar char="●"/>
              <a:defRPr/>
            </a:pPr>
            <a:endParaRPr lang="en-US" sz="1600" kern="0" dirty="0">
              <a:solidFill>
                <a:srgbClr val="434343"/>
              </a:solidFill>
              <a:latin typeface="Arial"/>
              <a:cs typeface="Arial"/>
              <a:sym typeface="Arial"/>
            </a:endParaRPr>
          </a:p>
          <a:p>
            <a:pPr marL="321457" indent="-236628" algn="just" defTabSz="642915">
              <a:buClr>
                <a:srgbClr val="434343"/>
              </a:buClr>
              <a:buSzPts val="1700"/>
              <a:buFont typeface="Arial"/>
              <a:buChar char="●"/>
              <a:defRPr/>
            </a:pPr>
            <a:r>
              <a:rPr lang="en-US" sz="1600" kern="0" dirty="0">
                <a:solidFill>
                  <a:srgbClr val="434343"/>
                </a:solidFill>
                <a:latin typeface="Arial"/>
                <a:cs typeface="Arial"/>
                <a:sym typeface="Arial"/>
              </a:rPr>
              <a:t>Les structures de Santé </a:t>
            </a:r>
            <a:r>
              <a:rPr lang="en-US" sz="1600" kern="0" dirty="0" err="1">
                <a:solidFill>
                  <a:srgbClr val="434343"/>
                </a:solidFill>
                <a:latin typeface="Arial"/>
                <a:cs typeface="Arial"/>
                <a:sym typeface="Arial"/>
              </a:rPr>
              <a:t>sont</a:t>
            </a:r>
            <a:r>
              <a:rPr lang="en-US" sz="1600" kern="0" dirty="0">
                <a:solidFill>
                  <a:srgbClr val="434343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1600" kern="0" dirty="0" err="1">
                <a:solidFill>
                  <a:srgbClr val="434343"/>
                </a:solidFill>
                <a:latin typeface="Arial"/>
                <a:cs typeface="Arial"/>
                <a:sym typeface="Arial"/>
              </a:rPr>
              <a:t>en</a:t>
            </a:r>
            <a:r>
              <a:rPr lang="en-US" sz="1600" kern="0" dirty="0">
                <a:solidFill>
                  <a:srgbClr val="434343"/>
                </a:solidFill>
                <a:latin typeface="Arial"/>
                <a:cs typeface="Arial"/>
                <a:sym typeface="Arial"/>
              </a:rPr>
              <a:t> première </a:t>
            </a:r>
            <a:r>
              <a:rPr lang="en-US" sz="1600" kern="0" dirty="0" err="1">
                <a:solidFill>
                  <a:srgbClr val="434343"/>
                </a:solidFill>
                <a:latin typeface="Arial"/>
                <a:cs typeface="Arial"/>
                <a:sym typeface="Arial"/>
              </a:rPr>
              <a:t>ligne</a:t>
            </a:r>
            <a:r>
              <a:rPr lang="en-US" sz="1600" kern="0" dirty="0">
                <a:solidFill>
                  <a:srgbClr val="434343"/>
                </a:solidFill>
                <a:latin typeface="Arial"/>
                <a:cs typeface="Arial"/>
                <a:sym typeface="Arial"/>
              </a:rPr>
              <a:t> de la </a:t>
            </a:r>
            <a:r>
              <a:rPr lang="en-US" sz="1600" kern="0" dirty="0" err="1">
                <a:solidFill>
                  <a:srgbClr val="434343"/>
                </a:solidFill>
                <a:latin typeface="Arial"/>
                <a:cs typeface="Arial"/>
                <a:sym typeface="Arial"/>
              </a:rPr>
              <a:t>crise</a:t>
            </a:r>
            <a:r>
              <a:rPr lang="en-US" sz="1600" kern="0" dirty="0">
                <a:solidFill>
                  <a:srgbClr val="434343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1600" kern="0" dirty="0" err="1">
                <a:solidFill>
                  <a:srgbClr val="434343"/>
                </a:solidFill>
                <a:latin typeface="Arial"/>
                <a:cs typeface="Arial"/>
                <a:sym typeface="Arial"/>
              </a:rPr>
              <a:t>climatique</a:t>
            </a:r>
            <a:r>
              <a:rPr lang="en-US" sz="1600" kern="0" dirty="0">
                <a:solidFill>
                  <a:srgbClr val="434343"/>
                </a:solidFill>
                <a:latin typeface="Arial"/>
                <a:cs typeface="Arial"/>
                <a:sym typeface="Arial"/>
              </a:rPr>
              <a:t>  : (a) </a:t>
            </a:r>
            <a:r>
              <a:rPr lang="en-US" sz="1600" kern="0" dirty="0" err="1">
                <a:solidFill>
                  <a:srgbClr val="434343"/>
                </a:solidFill>
                <a:latin typeface="Arial"/>
                <a:cs typeface="Arial"/>
                <a:sym typeface="Arial"/>
              </a:rPr>
              <a:t>décarbonisation</a:t>
            </a:r>
            <a:r>
              <a:rPr lang="en-US" sz="1600" kern="0" dirty="0">
                <a:solidFill>
                  <a:srgbClr val="434343"/>
                </a:solidFill>
                <a:latin typeface="Arial"/>
                <a:cs typeface="Arial"/>
                <a:sym typeface="Arial"/>
              </a:rPr>
              <a:t> du </a:t>
            </a:r>
            <a:r>
              <a:rPr lang="en-US" sz="1600" kern="0" dirty="0" err="1">
                <a:solidFill>
                  <a:srgbClr val="434343"/>
                </a:solidFill>
                <a:latin typeface="Arial"/>
                <a:cs typeface="Arial"/>
                <a:sym typeface="Arial"/>
              </a:rPr>
              <a:t>secteur</a:t>
            </a:r>
            <a:r>
              <a:rPr lang="en-US" sz="1600" kern="0" dirty="0">
                <a:solidFill>
                  <a:srgbClr val="434343"/>
                </a:solidFill>
                <a:latin typeface="Arial"/>
                <a:cs typeface="Arial"/>
                <a:sym typeface="Arial"/>
              </a:rPr>
              <a:t> et (2) </a:t>
            </a:r>
            <a:r>
              <a:rPr lang="en-US" sz="1600" kern="0" dirty="0" err="1">
                <a:solidFill>
                  <a:srgbClr val="434343"/>
                </a:solidFill>
                <a:latin typeface="Arial"/>
                <a:cs typeface="Arial"/>
                <a:sym typeface="Arial"/>
              </a:rPr>
              <a:t>traiter</a:t>
            </a:r>
            <a:r>
              <a:rPr lang="en-US" sz="1600" kern="0" dirty="0">
                <a:solidFill>
                  <a:srgbClr val="434343"/>
                </a:solidFill>
                <a:latin typeface="Arial"/>
                <a:cs typeface="Arial"/>
                <a:sym typeface="Arial"/>
              </a:rPr>
              <a:t> impacts du </a:t>
            </a:r>
            <a:r>
              <a:rPr lang="en-US" sz="1600" kern="0" dirty="0" err="1">
                <a:solidFill>
                  <a:srgbClr val="434343"/>
                </a:solidFill>
                <a:latin typeface="Arial"/>
                <a:cs typeface="Arial"/>
                <a:sym typeface="Arial"/>
              </a:rPr>
              <a:t>changement</a:t>
            </a:r>
            <a:r>
              <a:rPr lang="en-US" sz="1600" kern="0" dirty="0">
                <a:solidFill>
                  <a:srgbClr val="434343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1600" kern="0" dirty="0" err="1">
                <a:solidFill>
                  <a:srgbClr val="434343"/>
                </a:solidFill>
                <a:latin typeface="Arial"/>
                <a:cs typeface="Arial"/>
                <a:sym typeface="Arial"/>
              </a:rPr>
              <a:t>climatique</a:t>
            </a:r>
            <a:r>
              <a:rPr lang="en-US" sz="1600" kern="0" dirty="0">
                <a:solidFill>
                  <a:srgbClr val="434343"/>
                </a:solidFill>
                <a:latin typeface="Arial"/>
                <a:cs typeface="Arial"/>
                <a:sym typeface="Arial"/>
              </a:rPr>
              <a:t> </a:t>
            </a:r>
          </a:p>
          <a:p>
            <a:pPr marL="84829" lvl="8" algn="just" defTabSz="642915">
              <a:buClr>
                <a:srgbClr val="434343"/>
              </a:buClr>
              <a:buSzPts val="1700"/>
              <a:defRPr/>
            </a:pPr>
            <a:endParaRPr lang="en-US" sz="1600" kern="0" dirty="0">
              <a:solidFill>
                <a:srgbClr val="434343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Google Shape;193;g175dac374c7_0_19"/>
          <p:cNvSpPr txBox="1"/>
          <p:nvPr/>
        </p:nvSpPr>
        <p:spPr>
          <a:xfrm>
            <a:off x="259108" y="704718"/>
            <a:ext cx="10683711" cy="541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283" tIns="64283" rIns="64283" bIns="64283" anchor="t" anchorCtr="0">
            <a:spAutoFit/>
          </a:bodyPr>
          <a:lstStyle/>
          <a:p>
            <a:pPr defTabSz="642915">
              <a:buClr>
                <a:srgbClr val="000000"/>
              </a:buClr>
              <a:buSzPts val="4000"/>
              <a:defRPr/>
            </a:pPr>
            <a:r>
              <a:rPr lang="fr-FR" sz="2672" b="1" kern="0" dirty="0">
                <a:solidFill>
                  <a:srgbClr val="434343"/>
                </a:solidFill>
                <a:latin typeface="Arial"/>
                <a:cs typeface="Arial"/>
                <a:sym typeface="Arial"/>
              </a:rPr>
              <a:t>Systèmes hospitaliers : les challenges devant nous ! </a:t>
            </a:r>
            <a:endParaRPr sz="2812" b="1" kern="0" dirty="0">
              <a:solidFill>
                <a:srgbClr val="434343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061996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Une image contenant texte, capture d’écran, Police&#10;&#10;Description générée automatiquement">
            <a:extLst>
              <a:ext uri="{FF2B5EF4-FFF2-40B4-BE49-F238E27FC236}">
                <a16:creationId xmlns:a16="http://schemas.microsoft.com/office/drawing/2014/main" id="{80D5A6BA-9032-4DF5-9AF4-E1EF51B896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Google Shape;193;g175dac374c7_0_19"/>
          <p:cNvSpPr txBox="1"/>
          <p:nvPr/>
        </p:nvSpPr>
        <p:spPr>
          <a:xfrm>
            <a:off x="132089" y="830066"/>
            <a:ext cx="13134205" cy="4991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283" tIns="64283" rIns="64283" bIns="64283" anchor="t" anchorCtr="0">
            <a:spAutoFit/>
          </a:bodyPr>
          <a:lstStyle/>
          <a:p>
            <a:pPr defTabSz="642915">
              <a:buClr>
                <a:srgbClr val="000000"/>
              </a:buClr>
              <a:buSzPts val="4000"/>
              <a:defRPr/>
            </a:pPr>
            <a:r>
              <a:rPr lang="en-US" sz="2400" b="1" u="sng" kern="0" dirty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Pour le </a:t>
            </a:r>
            <a:r>
              <a:rPr lang="en-US" sz="2400" b="1" u="sng" kern="0" dirty="0" err="1">
                <a:solidFill>
                  <a:srgbClr val="FF0000"/>
                </a:solidFill>
                <a:latin typeface="Arial"/>
                <a:cs typeface="Arial"/>
                <a:sym typeface="Arial"/>
              </a:rPr>
              <a:t>futur</a:t>
            </a:r>
            <a:r>
              <a:rPr lang="en-US" sz="2400" b="1" kern="0" dirty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 : </a:t>
            </a:r>
            <a:r>
              <a:rPr lang="en-US" sz="2400" b="1" kern="0" dirty="0" err="1">
                <a:solidFill>
                  <a:srgbClr val="FF0000"/>
                </a:solidFill>
                <a:latin typeface="Arial"/>
                <a:cs typeface="Arial"/>
                <a:sym typeface="Arial"/>
              </a:rPr>
              <a:t>Soutenir</a:t>
            </a:r>
            <a:r>
              <a:rPr lang="en-US" sz="2400" b="1" kern="0" dirty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latin typeface="Arial"/>
                <a:cs typeface="Arial"/>
                <a:sym typeface="Arial"/>
              </a:rPr>
              <a:t>une</a:t>
            </a:r>
            <a:r>
              <a:rPr lang="en-US" sz="2400" b="1" kern="0" dirty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latin typeface="Arial"/>
                <a:cs typeface="Arial"/>
                <a:sym typeface="Arial"/>
              </a:rPr>
              <a:t>offre</a:t>
            </a:r>
            <a:r>
              <a:rPr lang="en-US" sz="2400" b="1" kern="0" dirty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 de </a:t>
            </a:r>
            <a:r>
              <a:rPr lang="en-US" sz="2400" b="1" kern="0" dirty="0" err="1">
                <a:solidFill>
                  <a:srgbClr val="FF0000"/>
                </a:solidFill>
                <a:latin typeface="Arial"/>
                <a:cs typeface="Arial"/>
                <a:sym typeface="Arial"/>
              </a:rPr>
              <a:t>soins</a:t>
            </a:r>
            <a:r>
              <a:rPr lang="en-US" sz="2400" b="1" kern="0" dirty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 durable pour les hommes et le </a:t>
            </a:r>
            <a:r>
              <a:rPr lang="en-US" sz="2400" b="1" kern="0" dirty="0" err="1">
                <a:solidFill>
                  <a:srgbClr val="FF0000"/>
                </a:solidFill>
                <a:latin typeface="Arial"/>
                <a:cs typeface="Arial"/>
                <a:sym typeface="Arial"/>
              </a:rPr>
              <a:t>climat</a:t>
            </a:r>
            <a:r>
              <a:rPr lang="en-US" sz="2400" b="1" kern="0" dirty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 </a:t>
            </a:r>
            <a:endParaRPr sz="2400" kern="0" dirty="0">
              <a:solidFill>
                <a:srgbClr val="FF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254833" y="1669724"/>
            <a:ext cx="6640642" cy="2762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42915">
              <a:buClr>
                <a:srgbClr val="000000"/>
              </a:buClr>
            </a:pPr>
            <a:r>
              <a:rPr lang="fr-FR" sz="1195" b="1" kern="0" dirty="0">
                <a:solidFill>
                  <a:srgbClr val="002060"/>
                </a:solidFill>
                <a:latin typeface="Arial"/>
                <a:cs typeface="Arial"/>
                <a:sym typeface="Arial"/>
              </a:rPr>
              <a:t>Une </a:t>
            </a:r>
            <a:r>
              <a:rPr lang="fr-FR" sz="1195" b="1" u="sng" kern="0" dirty="0">
                <a:solidFill>
                  <a:srgbClr val="002060"/>
                </a:solidFill>
                <a:latin typeface="Arial"/>
                <a:cs typeface="Arial"/>
                <a:sym typeface="Arial"/>
              </a:rPr>
              <a:t>approche intégrée</a:t>
            </a:r>
            <a:r>
              <a:rPr lang="fr-FR" sz="1195" b="1" kern="0" dirty="0">
                <a:solidFill>
                  <a:srgbClr val="002060"/>
                </a:solidFill>
                <a:latin typeface="Arial"/>
                <a:cs typeface="Arial"/>
                <a:sym typeface="Arial"/>
              </a:rPr>
              <a:t> des infrastructures sanitaires durables </a:t>
            </a:r>
          </a:p>
        </p:txBody>
      </p:sp>
      <p:sp>
        <p:nvSpPr>
          <p:cNvPr id="12" name="Google Shape;194;g175dac374c7_0_19"/>
          <p:cNvSpPr txBox="1"/>
          <p:nvPr/>
        </p:nvSpPr>
        <p:spPr>
          <a:xfrm>
            <a:off x="254833" y="2029191"/>
            <a:ext cx="6820523" cy="1968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283" tIns="64283" rIns="64283" bIns="64283" anchor="t" anchorCtr="0">
            <a:spAutoFit/>
          </a:bodyPr>
          <a:lstStyle/>
          <a:p>
            <a:pPr marL="321457" indent="-236628" algn="just" defTabSz="642915">
              <a:buClr>
                <a:srgbClr val="434343"/>
              </a:buClr>
              <a:buSzPts val="1700"/>
              <a:buFont typeface="Arial"/>
              <a:buChar char="●"/>
              <a:defRPr/>
            </a:pPr>
            <a:r>
              <a:rPr lang="en-US" sz="1195" b="1" kern="0" dirty="0" err="1">
                <a:solidFill>
                  <a:srgbClr val="434343"/>
                </a:solidFill>
                <a:latin typeface="Arial"/>
                <a:cs typeface="Arial"/>
                <a:sym typeface="Arial"/>
              </a:rPr>
              <a:t>Garantir</a:t>
            </a:r>
            <a:r>
              <a:rPr lang="en-US" sz="1195" b="1" kern="0" dirty="0">
                <a:solidFill>
                  <a:srgbClr val="434343"/>
                </a:solidFill>
                <a:latin typeface="Arial"/>
                <a:cs typeface="Arial"/>
                <a:sym typeface="Arial"/>
              </a:rPr>
              <a:t> la pertinence du </a:t>
            </a:r>
            <a:r>
              <a:rPr lang="en-US" sz="1195" b="1" kern="0" dirty="0" err="1">
                <a:solidFill>
                  <a:srgbClr val="434343"/>
                </a:solidFill>
                <a:latin typeface="Arial"/>
                <a:cs typeface="Arial"/>
                <a:sym typeface="Arial"/>
              </a:rPr>
              <a:t>besoin</a:t>
            </a:r>
            <a:r>
              <a:rPr lang="en-US" sz="1195" b="1" kern="0" dirty="0">
                <a:solidFill>
                  <a:srgbClr val="434343"/>
                </a:solidFill>
                <a:latin typeface="Arial"/>
                <a:cs typeface="Arial"/>
                <a:sym typeface="Arial"/>
              </a:rPr>
              <a:t> et la </a:t>
            </a:r>
            <a:r>
              <a:rPr lang="en-US" sz="1195" b="1" kern="0" dirty="0" err="1">
                <a:solidFill>
                  <a:srgbClr val="434343"/>
                </a:solidFill>
                <a:latin typeface="Arial"/>
                <a:cs typeface="Arial"/>
                <a:sym typeface="Arial"/>
              </a:rPr>
              <a:t>qualité</a:t>
            </a:r>
            <a:r>
              <a:rPr lang="en-US" sz="1195" b="1" kern="0" dirty="0">
                <a:solidFill>
                  <a:srgbClr val="434343"/>
                </a:solidFill>
                <a:latin typeface="Arial"/>
                <a:cs typeface="Arial"/>
                <a:sym typeface="Arial"/>
              </a:rPr>
              <a:t> du </a:t>
            </a:r>
            <a:r>
              <a:rPr lang="en-US" sz="1195" b="1" kern="0" dirty="0" err="1">
                <a:solidFill>
                  <a:srgbClr val="434343"/>
                </a:solidFill>
                <a:latin typeface="Arial"/>
                <a:cs typeface="Arial"/>
                <a:sym typeface="Arial"/>
              </a:rPr>
              <a:t>projet</a:t>
            </a:r>
            <a:r>
              <a:rPr lang="en-US" sz="1195" kern="0" dirty="0">
                <a:solidFill>
                  <a:srgbClr val="434343"/>
                </a:solidFill>
                <a:latin typeface="Arial"/>
                <a:cs typeface="Arial"/>
                <a:sym typeface="Arial"/>
              </a:rPr>
              <a:t> : objective et </a:t>
            </a:r>
            <a:r>
              <a:rPr lang="en-US" sz="1195" kern="0" dirty="0" err="1">
                <a:solidFill>
                  <a:srgbClr val="434343"/>
                </a:solidFill>
                <a:latin typeface="Arial"/>
                <a:cs typeface="Arial"/>
                <a:sym typeface="Arial"/>
              </a:rPr>
              <a:t>anticipe</a:t>
            </a:r>
            <a:r>
              <a:rPr lang="en-US" sz="1195" kern="0" dirty="0">
                <a:solidFill>
                  <a:srgbClr val="434343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1195" kern="0" dirty="0" err="1">
                <a:solidFill>
                  <a:srgbClr val="434343"/>
                </a:solidFill>
                <a:latin typeface="Arial"/>
                <a:cs typeface="Arial"/>
                <a:sym typeface="Arial"/>
              </a:rPr>
              <a:t>l’évolution</a:t>
            </a:r>
            <a:r>
              <a:rPr lang="en-US" sz="1195" kern="0" dirty="0">
                <a:solidFill>
                  <a:srgbClr val="434343"/>
                </a:solidFill>
                <a:latin typeface="Arial"/>
                <a:cs typeface="Arial"/>
                <a:sym typeface="Arial"/>
              </a:rPr>
              <a:t> du </a:t>
            </a:r>
            <a:r>
              <a:rPr lang="en-US" sz="1195" kern="0" dirty="0" err="1">
                <a:solidFill>
                  <a:srgbClr val="434343"/>
                </a:solidFill>
                <a:latin typeface="Arial"/>
                <a:cs typeface="Arial"/>
                <a:sym typeface="Arial"/>
              </a:rPr>
              <a:t>besoin</a:t>
            </a:r>
            <a:r>
              <a:rPr lang="en-US" sz="1195" kern="0" dirty="0">
                <a:solidFill>
                  <a:srgbClr val="434343"/>
                </a:solidFill>
                <a:latin typeface="Arial"/>
                <a:cs typeface="Arial"/>
                <a:sym typeface="Arial"/>
              </a:rPr>
              <a:t>, construction du </a:t>
            </a:r>
            <a:r>
              <a:rPr lang="en-US" sz="1195" kern="0" dirty="0" err="1">
                <a:solidFill>
                  <a:srgbClr val="434343"/>
                </a:solidFill>
                <a:latin typeface="Arial"/>
                <a:cs typeface="Arial"/>
                <a:sym typeface="Arial"/>
              </a:rPr>
              <a:t>dimensionnement</a:t>
            </a:r>
            <a:r>
              <a:rPr lang="en-US" sz="1195" kern="0" dirty="0">
                <a:solidFill>
                  <a:srgbClr val="434343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1195" kern="0" dirty="0" err="1">
                <a:solidFill>
                  <a:srgbClr val="434343"/>
                </a:solidFill>
                <a:latin typeface="Arial"/>
                <a:cs typeface="Arial"/>
                <a:sym typeface="Arial"/>
              </a:rPr>
              <a:t>selon</a:t>
            </a:r>
            <a:r>
              <a:rPr lang="en-US" sz="1195" kern="0" dirty="0">
                <a:solidFill>
                  <a:srgbClr val="434343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1195" kern="0" dirty="0" err="1">
                <a:solidFill>
                  <a:srgbClr val="434343"/>
                </a:solidFill>
                <a:latin typeface="Arial"/>
                <a:cs typeface="Arial"/>
                <a:sym typeface="Arial"/>
              </a:rPr>
              <a:t>besoin</a:t>
            </a:r>
            <a:r>
              <a:rPr lang="en-US" sz="1195" kern="0" dirty="0">
                <a:solidFill>
                  <a:srgbClr val="434343"/>
                </a:solidFill>
                <a:latin typeface="Arial"/>
                <a:cs typeface="Arial"/>
                <a:sym typeface="Arial"/>
              </a:rPr>
              <a:t> et </a:t>
            </a:r>
            <a:r>
              <a:rPr lang="en-US" sz="1195" kern="0" dirty="0" err="1">
                <a:solidFill>
                  <a:srgbClr val="434343"/>
                </a:solidFill>
                <a:latin typeface="Arial"/>
                <a:cs typeface="Arial"/>
                <a:sym typeface="Arial"/>
              </a:rPr>
              <a:t>disponibilités</a:t>
            </a:r>
            <a:r>
              <a:rPr lang="en-US" sz="1195" kern="0" dirty="0">
                <a:solidFill>
                  <a:srgbClr val="434343"/>
                </a:solidFill>
                <a:latin typeface="Arial"/>
                <a:cs typeface="Arial"/>
                <a:sym typeface="Arial"/>
              </a:rPr>
              <a:t> de </a:t>
            </a:r>
            <a:r>
              <a:rPr lang="en-US" sz="1195" kern="0" dirty="0" err="1">
                <a:solidFill>
                  <a:srgbClr val="434343"/>
                </a:solidFill>
                <a:latin typeface="Arial"/>
                <a:cs typeface="Arial"/>
                <a:sym typeface="Arial"/>
              </a:rPr>
              <a:t>ressources</a:t>
            </a:r>
            <a:r>
              <a:rPr lang="en-US" sz="1195" kern="0" dirty="0">
                <a:solidFill>
                  <a:srgbClr val="434343"/>
                </a:solidFill>
                <a:latin typeface="Arial"/>
                <a:cs typeface="Arial"/>
                <a:sym typeface="Arial"/>
              </a:rPr>
              <a:t> (finances, RH)  </a:t>
            </a:r>
          </a:p>
          <a:p>
            <a:pPr marL="84829" algn="just" defTabSz="642915">
              <a:buClr>
                <a:srgbClr val="434343"/>
              </a:buClr>
              <a:buSzPts val="1700"/>
              <a:defRPr/>
            </a:pPr>
            <a:endParaRPr lang="en-US" sz="1195" kern="0" dirty="0">
              <a:solidFill>
                <a:srgbClr val="434343"/>
              </a:solidFill>
              <a:latin typeface="Arial"/>
              <a:cs typeface="Arial"/>
              <a:sym typeface="Arial"/>
            </a:endParaRPr>
          </a:p>
          <a:p>
            <a:pPr marL="321457" indent="-236628" algn="just" defTabSz="642915">
              <a:buClr>
                <a:srgbClr val="434343"/>
              </a:buClr>
              <a:buSzPts val="1700"/>
              <a:buFont typeface="Arial"/>
              <a:buChar char="●"/>
              <a:defRPr/>
            </a:pPr>
            <a:r>
              <a:rPr lang="en-US" sz="1195" b="1" kern="0" dirty="0" err="1">
                <a:solidFill>
                  <a:srgbClr val="434343"/>
                </a:solidFill>
                <a:latin typeface="Arial"/>
                <a:cs typeface="Arial"/>
                <a:sym typeface="Arial"/>
              </a:rPr>
              <a:t>Construire</a:t>
            </a:r>
            <a:r>
              <a:rPr lang="en-US" sz="1195" b="1" kern="0" dirty="0">
                <a:solidFill>
                  <a:srgbClr val="434343"/>
                </a:solidFill>
                <a:latin typeface="Arial"/>
                <a:cs typeface="Arial"/>
                <a:sym typeface="Arial"/>
              </a:rPr>
              <a:t> un </a:t>
            </a:r>
            <a:r>
              <a:rPr lang="en-US" sz="1195" b="1" kern="0" dirty="0" err="1">
                <a:solidFill>
                  <a:srgbClr val="434343"/>
                </a:solidFill>
                <a:latin typeface="Arial"/>
                <a:cs typeface="Arial"/>
                <a:sym typeface="Arial"/>
              </a:rPr>
              <a:t>projet</a:t>
            </a:r>
            <a:r>
              <a:rPr lang="en-US" sz="1195" b="1" kern="0" dirty="0">
                <a:solidFill>
                  <a:srgbClr val="434343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1195" b="1" kern="0" dirty="0" err="1">
                <a:solidFill>
                  <a:srgbClr val="434343"/>
                </a:solidFill>
                <a:latin typeface="Arial"/>
                <a:cs typeface="Arial"/>
                <a:sym typeface="Arial"/>
              </a:rPr>
              <a:t>intégré</a:t>
            </a:r>
            <a:r>
              <a:rPr lang="en-US" sz="1195" b="1" kern="0" dirty="0">
                <a:solidFill>
                  <a:srgbClr val="434343"/>
                </a:solidFill>
                <a:latin typeface="Arial"/>
                <a:cs typeface="Arial"/>
                <a:sym typeface="Arial"/>
              </a:rPr>
              <a:t> au service </a:t>
            </a:r>
            <a:r>
              <a:rPr lang="en-US" sz="1195" b="1" kern="0" dirty="0" err="1">
                <a:solidFill>
                  <a:srgbClr val="434343"/>
                </a:solidFill>
                <a:latin typeface="Arial"/>
                <a:cs typeface="Arial"/>
                <a:sym typeface="Arial"/>
              </a:rPr>
              <a:t>d’une</a:t>
            </a:r>
            <a:r>
              <a:rPr lang="en-US" sz="1195" b="1" kern="0" dirty="0">
                <a:solidFill>
                  <a:srgbClr val="434343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1195" b="1" kern="0" dirty="0" err="1">
                <a:solidFill>
                  <a:srgbClr val="434343"/>
                </a:solidFill>
                <a:latin typeface="Arial"/>
                <a:cs typeface="Arial"/>
                <a:sym typeface="Arial"/>
              </a:rPr>
              <a:t>stratégie</a:t>
            </a:r>
            <a:r>
              <a:rPr lang="en-US" sz="1195" b="1" kern="0" dirty="0">
                <a:solidFill>
                  <a:srgbClr val="434343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1195" b="1" kern="0" dirty="0" err="1">
                <a:solidFill>
                  <a:srgbClr val="434343"/>
                </a:solidFill>
                <a:latin typeface="Arial"/>
                <a:cs typeface="Arial"/>
                <a:sym typeface="Arial"/>
              </a:rPr>
              <a:t>nationale</a:t>
            </a:r>
            <a:r>
              <a:rPr lang="en-US" sz="1195" b="1" kern="0" dirty="0">
                <a:solidFill>
                  <a:srgbClr val="434343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1195" b="1" kern="0" dirty="0" err="1">
                <a:solidFill>
                  <a:srgbClr val="434343"/>
                </a:solidFill>
                <a:latin typeface="Arial"/>
                <a:cs typeface="Arial"/>
                <a:sym typeface="Arial"/>
              </a:rPr>
              <a:t>ou</a:t>
            </a:r>
            <a:r>
              <a:rPr lang="en-US" sz="1195" b="1" kern="0" dirty="0">
                <a:solidFill>
                  <a:srgbClr val="434343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1195" b="1" kern="0" dirty="0" err="1">
                <a:solidFill>
                  <a:srgbClr val="434343"/>
                </a:solidFill>
                <a:latin typeface="Arial"/>
                <a:cs typeface="Arial"/>
                <a:sym typeface="Arial"/>
              </a:rPr>
              <a:t>territoriale</a:t>
            </a:r>
            <a:r>
              <a:rPr lang="en-US" sz="1195" b="1" kern="0" dirty="0">
                <a:solidFill>
                  <a:srgbClr val="434343"/>
                </a:solidFill>
                <a:latin typeface="Arial"/>
                <a:cs typeface="Arial"/>
                <a:sym typeface="Arial"/>
              </a:rPr>
              <a:t> de santé </a:t>
            </a:r>
            <a:r>
              <a:rPr lang="en-US" sz="1195" kern="0" dirty="0">
                <a:solidFill>
                  <a:srgbClr val="434343"/>
                </a:solidFill>
                <a:latin typeface="Arial"/>
                <a:cs typeface="Arial"/>
                <a:sym typeface="Arial"/>
              </a:rPr>
              <a:t>et de </a:t>
            </a:r>
            <a:r>
              <a:rPr lang="en-US" sz="1195" kern="0" dirty="0" err="1">
                <a:solidFill>
                  <a:srgbClr val="434343"/>
                </a:solidFill>
                <a:latin typeface="Arial"/>
                <a:cs typeface="Arial"/>
                <a:sym typeface="Arial"/>
              </a:rPr>
              <a:t>réduction</a:t>
            </a:r>
            <a:r>
              <a:rPr lang="en-US" sz="1195" kern="0" dirty="0">
                <a:solidFill>
                  <a:srgbClr val="434343"/>
                </a:solidFill>
                <a:latin typeface="Arial"/>
                <a:cs typeface="Arial"/>
                <a:sym typeface="Arial"/>
              </a:rPr>
              <a:t> des </a:t>
            </a:r>
            <a:r>
              <a:rPr lang="en-US" sz="1195" kern="0" dirty="0" err="1">
                <a:solidFill>
                  <a:srgbClr val="434343"/>
                </a:solidFill>
                <a:latin typeface="Arial"/>
                <a:cs typeface="Arial"/>
                <a:sym typeface="Arial"/>
              </a:rPr>
              <a:t>inégalités</a:t>
            </a:r>
            <a:r>
              <a:rPr lang="en-US" sz="1195" kern="0" dirty="0">
                <a:solidFill>
                  <a:srgbClr val="434343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1195" kern="0" dirty="0" err="1">
                <a:solidFill>
                  <a:srgbClr val="434343"/>
                </a:solidFill>
                <a:latin typeface="Arial"/>
                <a:cs typeface="Arial"/>
                <a:sym typeface="Arial"/>
              </a:rPr>
              <a:t>d’accès</a:t>
            </a:r>
            <a:r>
              <a:rPr lang="en-US" sz="1195" kern="0" dirty="0">
                <a:solidFill>
                  <a:srgbClr val="434343"/>
                </a:solidFill>
                <a:latin typeface="Arial"/>
                <a:cs typeface="Arial"/>
                <a:sym typeface="Arial"/>
              </a:rPr>
              <a:t> aux </a:t>
            </a:r>
            <a:r>
              <a:rPr lang="en-US" sz="1195" kern="0" dirty="0" err="1">
                <a:solidFill>
                  <a:srgbClr val="434343"/>
                </a:solidFill>
                <a:latin typeface="Arial"/>
                <a:cs typeface="Arial"/>
                <a:sym typeface="Arial"/>
              </a:rPr>
              <a:t>soins</a:t>
            </a:r>
            <a:r>
              <a:rPr lang="en-US" sz="1195" kern="0" dirty="0">
                <a:solidFill>
                  <a:srgbClr val="434343"/>
                </a:solidFill>
                <a:latin typeface="Arial"/>
                <a:cs typeface="Arial"/>
                <a:sym typeface="Arial"/>
              </a:rPr>
              <a:t> : infrastructures, </a:t>
            </a:r>
            <a:r>
              <a:rPr lang="en-US" sz="1195" kern="0" dirty="0" err="1">
                <a:solidFill>
                  <a:srgbClr val="434343"/>
                </a:solidFill>
                <a:latin typeface="Arial"/>
                <a:cs typeface="Arial"/>
                <a:sym typeface="Arial"/>
              </a:rPr>
              <a:t>gouvernance</a:t>
            </a:r>
            <a:r>
              <a:rPr lang="en-US" sz="1195" kern="0" dirty="0">
                <a:solidFill>
                  <a:srgbClr val="434343"/>
                </a:solidFill>
                <a:latin typeface="Arial"/>
                <a:cs typeface="Arial"/>
                <a:sym typeface="Arial"/>
              </a:rPr>
              <a:t>, RHS</a:t>
            </a:r>
          </a:p>
          <a:p>
            <a:pPr marL="84829" algn="just" defTabSz="642915">
              <a:buClr>
                <a:srgbClr val="434343"/>
              </a:buClr>
              <a:buSzPts val="1700"/>
              <a:defRPr/>
            </a:pPr>
            <a:endParaRPr lang="en-US" sz="1195" kern="0" dirty="0">
              <a:solidFill>
                <a:srgbClr val="434343"/>
              </a:solidFill>
              <a:latin typeface="Arial"/>
              <a:cs typeface="Arial"/>
              <a:sym typeface="Arial"/>
            </a:endParaRPr>
          </a:p>
          <a:p>
            <a:pPr marL="321457" indent="-236628" algn="just" defTabSz="642915">
              <a:buClr>
                <a:srgbClr val="434343"/>
              </a:buClr>
              <a:buSzPts val="1700"/>
              <a:buFont typeface="Arial"/>
              <a:buChar char="●"/>
              <a:defRPr/>
            </a:pPr>
            <a:r>
              <a:rPr lang="fr-FR" sz="1195" b="1" kern="0" dirty="0">
                <a:solidFill>
                  <a:srgbClr val="434343"/>
                </a:solidFill>
                <a:latin typeface="Arial"/>
                <a:cs typeface="Arial"/>
                <a:sym typeface="Arial"/>
              </a:rPr>
              <a:t>Garantir la durabilité des infrastructures sanitaires </a:t>
            </a:r>
            <a:r>
              <a:rPr lang="fr-FR" sz="1195" kern="0" dirty="0">
                <a:solidFill>
                  <a:srgbClr val="434343"/>
                </a:solidFill>
                <a:latin typeface="Arial"/>
                <a:cs typeface="Arial"/>
                <a:sym typeface="Arial"/>
              </a:rPr>
              <a:t>: (a) intégration des enjeux climatiques (infrastructures résilientes et bas carbone) (b) réduction des inégalités multidimensionnelles d’accès aux soins (c) soutenabilité financière et qualité de l’exploitation – maintenance     </a:t>
            </a:r>
            <a:endParaRPr lang="fr-FR" sz="984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320193" y="4115988"/>
            <a:ext cx="6857092" cy="2762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42915">
              <a:buClr>
                <a:srgbClr val="000000"/>
              </a:buClr>
            </a:pPr>
            <a:r>
              <a:rPr lang="fr-FR" sz="1195" b="1" kern="0" dirty="0">
                <a:solidFill>
                  <a:srgbClr val="002060"/>
                </a:solidFill>
                <a:latin typeface="Arial"/>
                <a:cs typeface="Arial"/>
                <a:sym typeface="Arial"/>
              </a:rPr>
              <a:t>Une offre complète d’instruments techniques et financiers au service de la durabilité  </a:t>
            </a:r>
          </a:p>
        </p:txBody>
      </p:sp>
      <p:sp>
        <p:nvSpPr>
          <p:cNvPr id="14" name="Google Shape;194;g175dac374c7_0_19"/>
          <p:cNvSpPr txBox="1"/>
          <p:nvPr/>
        </p:nvSpPr>
        <p:spPr>
          <a:xfrm>
            <a:off x="254833" y="4623452"/>
            <a:ext cx="6987812" cy="1600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283" tIns="64283" rIns="64283" bIns="64283" anchor="t" anchorCtr="0">
            <a:spAutoFit/>
          </a:bodyPr>
          <a:lstStyle/>
          <a:p>
            <a:pPr marL="321457" indent="-236628" algn="just" defTabSz="642915">
              <a:buClr>
                <a:srgbClr val="434343"/>
              </a:buClr>
              <a:buSzPts val="1700"/>
              <a:buFont typeface="Arial"/>
              <a:buChar char="●"/>
              <a:defRPr/>
            </a:pPr>
            <a:r>
              <a:rPr lang="en-US" sz="1195" b="1" kern="0" dirty="0" err="1">
                <a:solidFill>
                  <a:srgbClr val="434343"/>
                </a:solidFill>
                <a:latin typeface="Arial"/>
                <a:cs typeface="Arial"/>
                <a:sym typeface="Arial"/>
              </a:rPr>
              <a:t>Combinaison</a:t>
            </a:r>
            <a:r>
              <a:rPr lang="en-US" sz="1195" b="1" kern="0" dirty="0">
                <a:solidFill>
                  <a:srgbClr val="434343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1195" b="1" kern="0" dirty="0" err="1">
                <a:solidFill>
                  <a:srgbClr val="434343"/>
                </a:solidFill>
                <a:latin typeface="Arial"/>
                <a:cs typeface="Arial"/>
                <a:sym typeface="Arial"/>
              </a:rPr>
              <a:t>d’instruments</a:t>
            </a:r>
            <a:r>
              <a:rPr lang="en-US" sz="1195" b="1" kern="0" dirty="0">
                <a:solidFill>
                  <a:srgbClr val="434343"/>
                </a:solidFill>
                <a:latin typeface="Arial"/>
                <a:cs typeface="Arial"/>
                <a:sym typeface="Arial"/>
              </a:rPr>
              <a:t> financiers </a:t>
            </a:r>
            <a:r>
              <a:rPr lang="en-US" sz="1195" kern="0" dirty="0">
                <a:solidFill>
                  <a:srgbClr val="434343"/>
                </a:solidFill>
                <a:latin typeface="Arial"/>
                <a:cs typeface="Arial"/>
                <a:sym typeface="Arial"/>
              </a:rPr>
              <a:t>pour assurer la </a:t>
            </a:r>
            <a:r>
              <a:rPr lang="en-US" sz="1195" kern="0" dirty="0" err="1">
                <a:solidFill>
                  <a:srgbClr val="434343"/>
                </a:solidFill>
                <a:latin typeface="Arial"/>
                <a:cs typeface="Arial"/>
                <a:sym typeface="Arial"/>
              </a:rPr>
              <a:t>rentabilité</a:t>
            </a:r>
            <a:r>
              <a:rPr lang="en-US" sz="1195" kern="0" dirty="0">
                <a:solidFill>
                  <a:srgbClr val="434343"/>
                </a:solidFill>
                <a:latin typeface="Arial"/>
                <a:cs typeface="Arial"/>
                <a:sym typeface="Arial"/>
              </a:rPr>
              <a:t> des IS et absorber les </a:t>
            </a:r>
            <a:r>
              <a:rPr lang="en-US" sz="1195" kern="0" dirty="0" err="1">
                <a:solidFill>
                  <a:srgbClr val="434343"/>
                </a:solidFill>
                <a:latin typeface="Arial"/>
                <a:cs typeface="Arial"/>
                <a:sym typeface="Arial"/>
              </a:rPr>
              <a:t>surcoûts</a:t>
            </a:r>
            <a:r>
              <a:rPr lang="en-US" sz="1195" kern="0" dirty="0">
                <a:solidFill>
                  <a:srgbClr val="434343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1195" kern="0" dirty="0" err="1">
                <a:solidFill>
                  <a:srgbClr val="434343"/>
                </a:solidFill>
                <a:latin typeface="Arial"/>
                <a:cs typeface="Arial"/>
                <a:sym typeface="Arial"/>
              </a:rPr>
              <a:t>liés</a:t>
            </a:r>
            <a:r>
              <a:rPr lang="en-US" sz="1195" kern="0" dirty="0">
                <a:solidFill>
                  <a:srgbClr val="434343"/>
                </a:solidFill>
                <a:latin typeface="Arial"/>
                <a:cs typeface="Arial"/>
                <a:sym typeface="Arial"/>
              </a:rPr>
              <a:t> aux </a:t>
            </a:r>
            <a:r>
              <a:rPr lang="en-US" sz="1195" kern="0" dirty="0" err="1">
                <a:solidFill>
                  <a:srgbClr val="434343"/>
                </a:solidFill>
                <a:latin typeface="Arial"/>
                <a:cs typeface="Arial"/>
                <a:sym typeface="Arial"/>
              </a:rPr>
              <a:t>exigences</a:t>
            </a:r>
            <a:r>
              <a:rPr lang="en-US" sz="1195" kern="0" dirty="0">
                <a:solidFill>
                  <a:srgbClr val="434343"/>
                </a:solidFill>
                <a:latin typeface="Arial"/>
                <a:cs typeface="Arial"/>
                <a:sym typeface="Arial"/>
              </a:rPr>
              <a:t> de </a:t>
            </a:r>
            <a:r>
              <a:rPr lang="en-US" sz="1195" kern="0" dirty="0" err="1">
                <a:solidFill>
                  <a:srgbClr val="434343"/>
                </a:solidFill>
                <a:latin typeface="Arial"/>
                <a:cs typeface="Arial"/>
                <a:sym typeface="Arial"/>
              </a:rPr>
              <a:t>durabilité</a:t>
            </a:r>
            <a:r>
              <a:rPr lang="en-US" sz="1195" kern="0" dirty="0">
                <a:solidFill>
                  <a:srgbClr val="434343"/>
                </a:solidFill>
                <a:latin typeface="Arial"/>
                <a:cs typeface="Arial"/>
                <a:sym typeface="Arial"/>
              </a:rPr>
              <a:t> des </a:t>
            </a:r>
            <a:r>
              <a:rPr lang="en-US" sz="1195" kern="0" dirty="0" err="1">
                <a:solidFill>
                  <a:srgbClr val="434343"/>
                </a:solidFill>
                <a:latin typeface="Arial"/>
                <a:cs typeface="Arial"/>
                <a:sym typeface="Arial"/>
              </a:rPr>
              <a:t>projets</a:t>
            </a:r>
            <a:r>
              <a:rPr lang="en-US" sz="1195" kern="0" dirty="0">
                <a:solidFill>
                  <a:srgbClr val="434343"/>
                </a:solidFill>
                <a:latin typeface="Arial"/>
                <a:cs typeface="Arial"/>
                <a:sym typeface="Arial"/>
              </a:rPr>
              <a:t> (blending, PEEB, </a:t>
            </a:r>
            <a:r>
              <a:rPr lang="en-US" sz="1195" kern="0" dirty="0" err="1">
                <a:solidFill>
                  <a:srgbClr val="434343"/>
                </a:solidFill>
                <a:latin typeface="Arial"/>
                <a:cs typeface="Arial"/>
                <a:sym typeface="Arial"/>
              </a:rPr>
              <a:t>concessionalité</a:t>
            </a:r>
            <a:r>
              <a:rPr lang="en-US" sz="1195" kern="0" dirty="0">
                <a:solidFill>
                  <a:srgbClr val="434343"/>
                </a:solidFill>
                <a:latin typeface="Arial"/>
                <a:cs typeface="Arial"/>
                <a:sym typeface="Arial"/>
              </a:rPr>
              <a:t>)  </a:t>
            </a:r>
          </a:p>
          <a:p>
            <a:pPr marL="84829" algn="just" defTabSz="642915">
              <a:buClr>
                <a:srgbClr val="434343"/>
              </a:buClr>
              <a:buSzPts val="1700"/>
              <a:defRPr/>
            </a:pPr>
            <a:endParaRPr lang="en-US" sz="1195" kern="0" dirty="0">
              <a:solidFill>
                <a:srgbClr val="434343"/>
              </a:solidFill>
              <a:latin typeface="Arial"/>
              <a:cs typeface="Arial"/>
              <a:sym typeface="Arial"/>
            </a:endParaRPr>
          </a:p>
          <a:p>
            <a:pPr marL="321457" indent="-236628" algn="just" defTabSz="642915">
              <a:buClr>
                <a:srgbClr val="434343"/>
              </a:buClr>
              <a:buSzPts val="1700"/>
              <a:buFont typeface="Arial"/>
              <a:buChar char="●"/>
              <a:defRPr/>
            </a:pPr>
            <a:r>
              <a:rPr lang="fr-FR" sz="1195" b="1" kern="0" dirty="0">
                <a:solidFill>
                  <a:srgbClr val="434343"/>
                </a:solidFill>
                <a:latin typeface="Arial"/>
                <a:cs typeface="Arial"/>
                <a:sym typeface="Arial"/>
              </a:rPr>
              <a:t>Outils de diagnostic et d’évaluation des besoins :  (a) </a:t>
            </a:r>
            <a:r>
              <a:rPr lang="fr-FR" sz="1195" kern="0" dirty="0">
                <a:solidFill>
                  <a:srgbClr val="434343"/>
                </a:solidFill>
                <a:latin typeface="Arial"/>
                <a:cs typeface="Arial"/>
                <a:sym typeface="Arial"/>
              </a:rPr>
              <a:t>diagnostic flash organisations hôpitaux</a:t>
            </a:r>
            <a:r>
              <a:rPr lang="fr-FR" sz="1195" b="1" kern="0" dirty="0">
                <a:solidFill>
                  <a:srgbClr val="434343"/>
                </a:solidFill>
                <a:latin typeface="Arial"/>
                <a:cs typeface="Arial"/>
                <a:sym typeface="Arial"/>
              </a:rPr>
              <a:t> (b) diagnostic </a:t>
            </a:r>
            <a:r>
              <a:rPr lang="fr-FR" sz="1195" kern="0" dirty="0">
                <a:solidFill>
                  <a:srgbClr val="434343"/>
                </a:solidFill>
                <a:latin typeface="Arial"/>
                <a:cs typeface="Arial"/>
                <a:sym typeface="Arial"/>
              </a:rPr>
              <a:t>écoconception et fonctionnement des IS (c) …</a:t>
            </a:r>
            <a:r>
              <a:rPr lang="fr-FR" sz="1195" b="1" kern="0" dirty="0">
                <a:solidFill>
                  <a:srgbClr val="434343"/>
                </a:solidFill>
                <a:latin typeface="Arial"/>
                <a:cs typeface="Arial"/>
                <a:sym typeface="Arial"/>
              </a:rPr>
              <a:t>  </a:t>
            </a:r>
          </a:p>
          <a:p>
            <a:pPr marL="84829" algn="just" defTabSz="642915">
              <a:buClr>
                <a:srgbClr val="434343"/>
              </a:buClr>
              <a:buSzPts val="1700"/>
              <a:defRPr/>
            </a:pPr>
            <a:endParaRPr lang="fr-FR" sz="1195" b="1" kern="0" dirty="0">
              <a:solidFill>
                <a:srgbClr val="434343"/>
              </a:solidFill>
              <a:latin typeface="Arial"/>
              <a:cs typeface="Arial"/>
              <a:sym typeface="Arial"/>
            </a:endParaRPr>
          </a:p>
          <a:p>
            <a:pPr marL="321457" indent="-236628" algn="just" defTabSz="642915">
              <a:buClr>
                <a:srgbClr val="434343"/>
              </a:buClr>
              <a:buSzPts val="1700"/>
              <a:buFont typeface="Arial"/>
              <a:buChar char="●"/>
              <a:defRPr/>
            </a:pPr>
            <a:r>
              <a:rPr lang="fr-FR" sz="1195" b="1" kern="0" dirty="0">
                <a:solidFill>
                  <a:srgbClr val="434343"/>
                </a:solidFill>
                <a:latin typeface="Arial"/>
                <a:cs typeface="Arial"/>
                <a:sym typeface="Arial"/>
              </a:rPr>
              <a:t>Offre d’expertise et d’assistance technique : </a:t>
            </a:r>
            <a:r>
              <a:rPr lang="fr-FR" sz="1195" kern="0" dirty="0">
                <a:solidFill>
                  <a:srgbClr val="434343"/>
                </a:solidFill>
                <a:latin typeface="Arial"/>
                <a:cs typeface="Arial"/>
                <a:sym typeface="Arial"/>
              </a:rPr>
              <a:t>(a) plateforme expertise publique et institutionnelle pilotée par EF (b) réseau de bureaux d’études privés spécialisés (c) OSC</a:t>
            </a:r>
            <a:endParaRPr lang="fr-FR" sz="984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7713030" y="1954694"/>
            <a:ext cx="4129199" cy="611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42915">
              <a:buClr>
                <a:srgbClr val="000000"/>
              </a:buClr>
            </a:pPr>
            <a:r>
              <a:rPr lang="fr-FR" sz="1125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Définition et programmation du besoin : de l’étude de faisabilité au programme technique détaillé (PTD), ATMO sur l’exécution du projet</a:t>
            </a:r>
          </a:p>
        </p:txBody>
      </p:sp>
      <p:sp>
        <p:nvSpPr>
          <p:cNvPr id="16" name="Flèche droite 15"/>
          <p:cNvSpPr/>
          <p:nvPr/>
        </p:nvSpPr>
        <p:spPr>
          <a:xfrm>
            <a:off x="7400675" y="1999721"/>
            <a:ext cx="228412" cy="1326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42915">
              <a:buClr>
                <a:srgbClr val="000000"/>
              </a:buClr>
            </a:pPr>
            <a:endParaRPr lang="fr-FR" sz="984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7713030" y="2786658"/>
            <a:ext cx="4478970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42915">
              <a:buClr>
                <a:srgbClr val="000000"/>
              </a:buClr>
            </a:pPr>
            <a:r>
              <a:rPr lang="fr-FR" sz="1125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Anticipation des besoins et RC sur composantes RHS, gouvernance sanitaire et pilotage des organisations de soins 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7713030" y="3662192"/>
            <a:ext cx="4478970" cy="611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42915">
              <a:buClr>
                <a:srgbClr val="000000"/>
              </a:buClr>
            </a:pPr>
            <a:r>
              <a:rPr lang="fr-FR" sz="1125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ATMO à l’écoconception et la gestion d’infrastructures sanitaires durables (PEEB), outils de diagnostic et de certification environnementale, plans d’action genre, diagnostics inégalités    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7713029" y="4599929"/>
            <a:ext cx="4264112" cy="611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42915">
              <a:buClr>
                <a:srgbClr val="000000"/>
              </a:buClr>
            </a:pPr>
            <a:r>
              <a:rPr lang="fr-FR" sz="1125" u="sng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Ex</a:t>
            </a:r>
            <a:r>
              <a:rPr lang="fr-FR" sz="1125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: Subvention en </a:t>
            </a:r>
            <a:r>
              <a:rPr lang="fr-FR" sz="1125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blending</a:t>
            </a:r>
            <a:r>
              <a:rPr lang="fr-FR" sz="1125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des surcoûts d’investissement sur isolation bâtiments et équipements ENR pour hôpitaux en Tunisie</a:t>
            </a:r>
          </a:p>
        </p:txBody>
      </p:sp>
      <p:sp>
        <p:nvSpPr>
          <p:cNvPr id="22" name="Flèche droite 21"/>
          <p:cNvSpPr/>
          <p:nvPr/>
        </p:nvSpPr>
        <p:spPr>
          <a:xfrm>
            <a:off x="7383754" y="4648837"/>
            <a:ext cx="228412" cy="1326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42915">
              <a:buClr>
                <a:srgbClr val="000000"/>
              </a:buClr>
            </a:pPr>
            <a:endParaRPr lang="fr-FR" sz="984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23" name="Flèche droite 22"/>
          <p:cNvSpPr/>
          <p:nvPr/>
        </p:nvSpPr>
        <p:spPr>
          <a:xfrm>
            <a:off x="7397855" y="5486706"/>
            <a:ext cx="228412" cy="1326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42915">
              <a:buClr>
                <a:srgbClr val="000000"/>
              </a:buClr>
            </a:pPr>
            <a:endParaRPr lang="fr-FR" sz="984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7713027" y="5416825"/>
            <a:ext cx="4129201" cy="611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42915">
              <a:buClr>
                <a:srgbClr val="000000"/>
              </a:buClr>
            </a:pPr>
            <a:r>
              <a:rPr lang="fr-FR" sz="1125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Ex : mobilisation d’EDGE en Inde pour bilan carbone et calcul des surcoûts écologiques et durée du retour sur investissement d’un hôpital</a:t>
            </a:r>
          </a:p>
        </p:txBody>
      </p:sp>
      <p:sp>
        <p:nvSpPr>
          <p:cNvPr id="25" name="Flèche droite 24"/>
          <p:cNvSpPr/>
          <p:nvPr/>
        </p:nvSpPr>
        <p:spPr>
          <a:xfrm>
            <a:off x="7397855" y="6191892"/>
            <a:ext cx="228412" cy="1326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42915">
              <a:buClr>
                <a:srgbClr val="000000"/>
              </a:buClr>
            </a:pPr>
            <a:endParaRPr lang="fr-FR" sz="984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7713028" y="6156408"/>
            <a:ext cx="29185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42915">
              <a:buClr>
                <a:srgbClr val="000000"/>
              </a:buClr>
            </a:pPr>
            <a:r>
              <a:rPr lang="fr-FR" sz="1125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Ex : mobilisation d’expertise publique et privée pour  définition de bonnes pratiques et normes écologiques à l’échelle nationale en Tunisie  </a:t>
            </a:r>
          </a:p>
        </p:txBody>
      </p:sp>
      <p:sp>
        <p:nvSpPr>
          <p:cNvPr id="47" name="Flèche droite 46"/>
          <p:cNvSpPr/>
          <p:nvPr/>
        </p:nvSpPr>
        <p:spPr>
          <a:xfrm>
            <a:off x="7356274" y="3736941"/>
            <a:ext cx="228412" cy="1326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42915">
              <a:buClr>
                <a:srgbClr val="000000"/>
              </a:buClr>
            </a:pPr>
            <a:endParaRPr lang="fr-FR" sz="984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48" name="Flèche droite 47"/>
          <p:cNvSpPr/>
          <p:nvPr/>
        </p:nvSpPr>
        <p:spPr>
          <a:xfrm>
            <a:off x="7418165" y="2826674"/>
            <a:ext cx="228412" cy="1326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42915">
              <a:buClr>
                <a:srgbClr val="000000"/>
              </a:buClr>
            </a:pPr>
            <a:endParaRPr lang="fr-FR" sz="984" kern="0">
              <a:solidFill>
                <a:srgbClr val="FFFFFF"/>
              </a:solidFill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7256005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AFD 1">
      <a:dk1>
        <a:srgbClr val="250E62"/>
      </a:dk1>
      <a:lt1>
        <a:sysClr val="window" lastClr="FFFFFF"/>
      </a:lt1>
      <a:dk2>
        <a:srgbClr val="250E62"/>
      </a:dk2>
      <a:lt2>
        <a:srgbClr val="FFFFFF"/>
      </a:lt2>
      <a:accent1>
        <a:srgbClr val="2F117D"/>
      </a:accent1>
      <a:accent2>
        <a:srgbClr val="DA291C"/>
      </a:accent2>
      <a:accent3>
        <a:srgbClr val="4D3AAC"/>
      </a:accent3>
      <a:accent4>
        <a:srgbClr val="626ED5"/>
      </a:accent4>
      <a:accent5>
        <a:srgbClr val="E6433C"/>
      </a:accent5>
      <a:accent6>
        <a:srgbClr val="F86D66"/>
      </a:accent6>
      <a:hlink>
        <a:srgbClr val="0000FF"/>
      </a:hlink>
      <a:folHlink>
        <a:srgbClr val="18A6FF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AFD">
  <a:themeElements>
    <a:clrScheme name="AFD">
      <a:dk1>
        <a:srgbClr val="000091"/>
      </a:dk1>
      <a:lt1>
        <a:sysClr val="window" lastClr="FFFFFF"/>
      </a:lt1>
      <a:dk2>
        <a:srgbClr val="000091"/>
      </a:dk2>
      <a:lt2>
        <a:srgbClr val="FFFFFF"/>
      </a:lt2>
      <a:accent1>
        <a:srgbClr val="000091"/>
      </a:accent1>
      <a:accent2>
        <a:srgbClr val="E1000F"/>
      </a:accent2>
      <a:accent3>
        <a:srgbClr val="F3C45E"/>
      </a:accent3>
      <a:accent4>
        <a:srgbClr val="A7D4AC"/>
      </a:accent4>
      <a:accent5>
        <a:srgbClr val="DA9AAA"/>
      </a:accent5>
      <a:accent6>
        <a:srgbClr val="8FCAB8"/>
      </a:accent6>
      <a:hlink>
        <a:srgbClr val="000091"/>
      </a:hlink>
      <a:folHlink>
        <a:srgbClr val="E1000F"/>
      </a:folHlink>
    </a:clrScheme>
    <a:fontScheme name="AFD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>
          <a:gsLst>
            <a:gs pos="0">
              <a:schemeClr val="tx1"/>
            </a:gs>
            <a:gs pos="100000">
              <a:schemeClr val="tx1">
                <a:lumMod val="20000"/>
                <a:lumOff val="80000"/>
              </a:schemeClr>
            </a:gs>
          </a:gsLst>
        </a:gra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emplate AFD_Alexandre_24.08.21" id="{BFF7C096-6022-ED40-9861-05366E887402}" vid="{3C052022-CF96-074E-A8D6-F009AD2A741C}"/>
    </a:ext>
  </a:extLst>
</a:theme>
</file>

<file path=ppt/theme/theme4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1568</Words>
  <Application>Microsoft Office PowerPoint</Application>
  <PresentationFormat>Grand écran</PresentationFormat>
  <Paragraphs>151</Paragraphs>
  <Slides>11</Slides>
  <Notes>9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4</vt:i4>
      </vt:variant>
      <vt:variant>
        <vt:lpstr>Titres des diapositives</vt:lpstr>
      </vt:variant>
      <vt:variant>
        <vt:i4>11</vt:i4>
      </vt:variant>
    </vt:vector>
  </HeadingPairs>
  <TitlesOfParts>
    <vt:vector size="23" baseType="lpstr">
      <vt:lpstr>Arial</vt:lpstr>
      <vt:lpstr>Calibri</vt:lpstr>
      <vt:lpstr>Calibri Light</vt:lpstr>
      <vt:lpstr>Century Gothic</vt:lpstr>
      <vt:lpstr>Courier New</vt:lpstr>
      <vt:lpstr>Helvetica Neue</vt:lpstr>
      <vt:lpstr>Symbol</vt:lpstr>
      <vt:lpstr>Wingdings</vt:lpstr>
      <vt:lpstr>Thème Office</vt:lpstr>
      <vt:lpstr>1_Office Theme</vt:lpstr>
      <vt:lpstr>1_AFD</vt:lpstr>
      <vt:lpstr>21_BasicWhite</vt:lpstr>
      <vt:lpstr>Présentation PowerPoint</vt:lpstr>
      <vt:lpstr>L’AFD en quelques mots : une banque de développement !</vt:lpstr>
      <vt:lpstr>Présentation PowerPoint</vt:lpstr>
      <vt:lpstr>Présentation PowerPoint</vt:lpstr>
      <vt:lpstr>Priorités d’action et d’investissement en sante et protection sociale</vt:lpstr>
      <vt:lpstr>FOCUS 1 : agenda climat de la division Santé et protection sociale </vt:lpstr>
      <vt:lpstr>FOCUS 2 : L’hÔpital : priorité d’intervention de la division Sante de l’AFD   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COIC Zoé</dc:creator>
  <cp:lastModifiedBy>TROCHERIE Camille</cp:lastModifiedBy>
  <cp:revision>19</cp:revision>
  <cp:lastPrinted>2023-07-03T16:45:48Z</cp:lastPrinted>
  <dcterms:created xsi:type="dcterms:W3CDTF">2021-05-20T10:33:04Z</dcterms:created>
  <dcterms:modified xsi:type="dcterms:W3CDTF">2023-10-31T11:32:06Z</dcterms:modified>
</cp:coreProperties>
</file>