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5"/>
  </p:handoutMasterIdLst>
  <p:sldIdLst>
    <p:sldId id="264" r:id="rId2"/>
    <p:sldId id="258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57"/>
    <p:restoredTop sz="93211"/>
  </p:normalViewPr>
  <p:slideViewPr>
    <p:cSldViewPr snapToGrid="0" snapToObjects="1" showGuides="1">
      <p:cViewPr varScale="1">
        <p:scale>
          <a:sx n="69" d="100"/>
          <a:sy n="69" d="100"/>
        </p:scale>
        <p:origin x="15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A3648B5-39F2-F94F-BE42-CCD62080F7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2A9AC0-3B07-6245-B9F6-5FCD3C7CC8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1A17-C137-0342-B5AD-11019F07D387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E962FF-F550-3C4E-9758-7C4650D76C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F8FAF0-BEDE-284D-9C29-E189BCD6DE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6267-C2CD-1C4B-A3B7-9BFA8BBE1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63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00" y="841772"/>
            <a:ext cx="7286256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00" y="2701528"/>
            <a:ext cx="7286256" cy="1314995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273844"/>
            <a:ext cx="7267968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0" y="1369219"/>
            <a:ext cx="7267968" cy="26302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273844"/>
            <a:ext cx="7267131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00" y="1369219"/>
            <a:ext cx="3511254" cy="26302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5877" y="1369219"/>
            <a:ext cx="3511254" cy="26302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273844"/>
            <a:ext cx="7267131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00" y="1260872"/>
            <a:ext cx="351125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5877" y="1260872"/>
            <a:ext cx="352069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58025D-B09B-7143-2DE6-BD051AC7869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620000" y="1949589"/>
            <a:ext cx="3511254" cy="229322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128990A-0400-DFCC-91B4-E35DE1F3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877" y="1949589"/>
            <a:ext cx="3511254" cy="229322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3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456" y="740569"/>
            <a:ext cx="4095974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00" y="1543050"/>
            <a:ext cx="2949178" cy="28586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99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000" y="273844"/>
            <a:ext cx="7264866" cy="9941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00" y="1369219"/>
            <a:ext cx="7264866" cy="26302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7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685800" rtl="0" eaLnBrk="1" fontAlgn="b" latinLnBrk="0" hangingPunct="1">
        <a:lnSpc>
          <a:spcPct val="8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80000"/>
        </a:lnSpc>
        <a:spcBef>
          <a:spcPts val="1000"/>
        </a:spcBef>
        <a:buClr>
          <a:srgbClr val="0063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rgbClr val="00639C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rgbClr val="0063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rgbClr val="00639C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rgbClr val="00639C"/>
        </a:buClr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185403-1DFB-41A9-60C8-0EE99CD7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b="1" dirty="0"/>
              <a:t>Projet Vigie-Age</a:t>
            </a:r>
            <a:br>
              <a:rPr lang="fr-FR" dirty="0"/>
            </a:br>
            <a:r>
              <a:rPr lang="fr-FR" sz="2800" dirty="0"/>
              <a:t>(Article 51)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F0DF6F-BA6C-2084-EBE4-3A2C4945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3" y="1574036"/>
            <a:ext cx="7730837" cy="3366560"/>
          </a:xfrm>
          <a:prstGeom prst="rect">
            <a:avLst/>
          </a:prstGeom>
        </p:spPr>
      </p:pic>
      <p:pic>
        <p:nvPicPr>
          <p:cNvPr id="35" name="Google Shape;90;p13">
            <a:extLst>
              <a:ext uri="{FF2B5EF4-FFF2-40B4-BE49-F238E27FC236}">
                <a16:creationId xmlns:a16="http://schemas.microsoft.com/office/drawing/2014/main" id="{5A0DF46E-5A6D-95DA-C5C9-F5D124DDE9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000" y="167844"/>
            <a:ext cx="1301050" cy="15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07;p15">
            <a:extLst>
              <a:ext uri="{FF2B5EF4-FFF2-40B4-BE49-F238E27FC236}">
                <a16:creationId xmlns:a16="http://schemas.microsoft.com/office/drawing/2014/main" id="{58C25DC5-1311-7227-9BA9-4DD997E49D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1575" y="187064"/>
            <a:ext cx="1235261" cy="82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08;p15">
            <a:extLst>
              <a:ext uri="{FF2B5EF4-FFF2-40B4-BE49-F238E27FC236}">
                <a16:creationId xmlns:a16="http://schemas.microsoft.com/office/drawing/2014/main" id="{0D3EBEEA-9557-ED09-B358-C3B8F0CD64F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8199" y="1122335"/>
            <a:ext cx="2102451" cy="57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77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BDE3F99-0DE8-8045-BBB3-15F2763E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24872"/>
            <a:ext cx="7267131" cy="843143"/>
          </a:xfrm>
        </p:spPr>
        <p:txBody>
          <a:bodyPr/>
          <a:lstStyle/>
          <a:p>
            <a:pPr algn="ctr"/>
            <a:r>
              <a:rPr lang="fr-FR" b="1" dirty="0"/>
              <a:t>Parcours de vie d’une personne âgée</a:t>
            </a:r>
            <a:br>
              <a:rPr lang="fr-FR" b="1" dirty="0"/>
            </a:br>
            <a:endParaRPr lang="fr-FR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36EF11-2A05-3961-D7FC-3441883D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34" y="1727205"/>
            <a:ext cx="7649825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C0D0AF8-3D54-BE9C-E6DD-E296C6AE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999" y="143272"/>
            <a:ext cx="7267131" cy="994172"/>
          </a:xfrm>
        </p:spPr>
        <p:txBody>
          <a:bodyPr/>
          <a:lstStyle/>
          <a:p>
            <a:pPr algn="ctr"/>
            <a:r>
              <a:rPr lang="fr-FR" sz="3600" b="1" dirty="0"/>
              <a:t>Résultats du pilote</a:t>
            </a:r>
            <a:br>
              <a:rPr lang="fr-FR" dirty="0"/>
            </a:br>
            <a:r>
              <a:rPr lang="fr-FR" sz="2000" dirty="0"/>
              <a:t>(Août 2020- Octobre 2021)</a:t>
            </a:r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5C6220E-98EA-CB4D-208B-6F3F0229E4A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619999" y="1440874"/>
            <a:ext cx="7267131" cy="35375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Plus de 200 prises en charge : 120 GAD + 100 AMAD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80% d’hospitalisations évitées (90% en nombre de journées)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80% de passages aux urgences évités pour les AMAD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97% de satisfaction des patients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Un réel sentiment de sécurité pour les familles (</a:t>
            </a:r>
            <a:r>
              <a:rPr lang="fr-FR" sz="2000" dirty="0" err="1"/>
              <a:t>télésuivi</a:t>
            </a:r>
            <a:r>
              <a:rPr lang="fr-FR" sz="2000" dirty="0"/>
              <a:t> 24/7)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Des professionnels de santé convaincus par la solution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Des économies supérieures aux coûts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/>
          </a:p>
        </p:txBody>
      </p:sp>
      <p:pic>
        <p:nvPicPr>
          <p:cNvPr id="12" name="Google Shape;155;g1163afb58f7_0_203">
            <a:extLst>
              <a:ext uri="{FF2B5EF4-FFF2-40B4-BE49-F238E27FC236}">
                <a16:creationId xmlns:a16="http://schemas.microsoft.com/office/drawing/2014/main" id="{50054008-3771-28DC-1C12-5C64A460911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4001" y="204749"/>
            <a:ext cx="1224600" cy="118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617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96</Words>
  <Application>Microsoft Office PowerPoint</Application>
  <PresentationFormat>Affichage à l'écran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Thème Office</vt:lpstr>
      <vt:lpstr>Projet Vigie-Age (Article 51)</vt:lpstr>
      <vt:lpstr>Parcours de vie d’une personne âgée </vt:lpstr>
      <vt:lpstr>Résultats du pilote (Août 2020- Octobre 2021)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Berndt</dc:creator>
  <cp:lastModifiedBy>Régis Caudard</cp:lastModifiedBy>
  <cp:revision>31</cp:revision>
  <dcterms:created xsi:type="dcterms:W3CDTF">2019-06-12T16:05:48Z</dcterms:created>
  <dcterms:modified xsi:type="dcterms:W3CDTF">2022-06-10T09:06:19Z</dcterms:modified>
</cp:coreProperties>
</file>